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25"/>
  </p:notesMasterIdLst>
  <p:handoutMasterIdLst>
    <p:handoutMasterId r:id="rId26"/>
  </p:handoutMasterIdLst>
  <p:sldIdLst>
    <p:sldId id="302" r:id="rId5"/>
    <p:sldId id="273" r:id="rId6"/>
    <p:sldId id="295" r:id="rId7"/>
    <p:sldId id="298" r:id="rId8"/>
    <p:sldId id="312" r:id="rId9"/>
    <p:sldId id="301" r:id="rId10"/>
    <p:sldId id="318" r:id="rId11"/>
    <p:sldId id="319" r:id="rId12"/>
    <p:sldId id="320" r:id="rId13"/>
    <p:sldId id="321" r:id="rId14"/>
    <p:sldId id="322" r:id="rId15"/>
    <p:sldId id="313" r:id="rId16"/>
    <p:sldId id="314" r:id="rId17"/>
    <p:sldId id="315" r:id="rId18"/>
    <p:sldId id="316" r:id="rId19"/>
    <p:sldId id="317" r:id="rId20"/>
    <p:sldId id="323" r:id="rId21"/>
    <p:sldId id="311" r:id="rId22"/>
    <p:sldId id="296" r:id="rId23"/>
    <p:sldId id="297" r:id="rId24"/>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Topic 1 - Dark BG" id="{37F7A89F-05CB-4923-833B-F6103AE4D998}">
          <p14:sldIdLst>
            <p14:sldId id="302"/>
            <p14:sldId id="273"/>
            <p14:sldId id="295"/>
            <p14:sldId id="298"/>
            <p14:sldId id="312"/>
            <p14:sldId id="301"/>
            <p14:sldId id="318"/>
            <p14:sldId id="319"/>
            <p14:sldId id="320"/>
            <p14:sldId id="321"/>
            <p14:sldId id="322"/>
            <p14:sldId id="313"/>
            <p14:sldId id="314"/>
            <p14:sldId id="315"/>
            <p14:sldId id="316"/>
            <p14:sldId id="317"/>
            <p14:sldId id="323"/>
            <p14:sldId id="311"/>
            <p14:sldId id="296"/>
            <p14:sldId id="29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2EA19F-4237-4841-A474-73C71AA5961A}" v="21" dt="2023-05-31T05:59:46.6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79" autoAdjust="0"/>
    <p:restoredTop sz="94249" autoAdjust="0"/>
  </p:normalViewPr>
  <p:slideViewPr>
    <p:cSldViewPr snapToGrid="0">
      <p:cViewPr>
        <p:scale>
          <a:sx n="69" d="100"/>
          <a:sy n="69" d="100"/>
        </p:scale>
        <p:origin x="800" y="64"/>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60"/>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nnu Helen Joseph" userId="b2a8d9cb-58d2-4d7e-9d80-554b236caf40" providerId="ADAL" clId="{15E8FBD6-247C-4DD2-A8E7-CDF0151C3B34}"/>
    <pc:docChg chg="undo custSel addSld modSld sldOrd modSection">
      <pc:chgData name="Minnu Helen Joseph" userId="b2a8d9cb-58d2-4d7e-9d80-554b236caf40" providerId="ADAL" clId="{15E8FBD6-247C-4DD2-A8E7-CDF0151C3B34}" dt="2023-05-22T18:10:20.181" v="1951" actId="20577"/>
      <pc:docMkLst>
        <pc:docMk/>
      </pc:docMkLst>
      <pc:sldChg chg="modSp mod">
        <pc:chgData name="Minnu Helen Joseph" userId="b2a8d9cb-58d2-4d7e-9d80-554b236caf40" providerId="ADAL" clId="{15E8FBD6-247C-4DD2-A8E7-CDF0151C3B34}" dt="2023-05-18T14:40:40.847" v="225" actId="255"/>
        <pc:sldMkLst>
          <pc:docMk/>
          <pc:sldMk cId="3036573791" sldId="273"/>
        </pc:sldMkLst>
        <pc:spChg chg="mod">
          <ac:chgData name="Minnu Helen Joseph" userId="b2a8d9cb-58d2-4d7e-9d80-554b236caf40" providerId="ADAL" clId="{15E8FBD6-247C-4DD2-A8E7-CDF0151C3B34}" dt="2023-05-18T14:40:31.784" v="224" actId="20577"/>
          <ac:spMkLst>
            <pc:docMk/>
            <pc:sldMk cId="3036573791" sldId="273"/>
            <ac:spMk id="4" creationId="{0E0E221F-B43F-9E5C-A5B7-086DFF31E7ED}"/>
          </ac:spMkLst>
        </pc:spChg>
        <pc:spChg chg="mod">
          <ac:chgData name="Minnu Helen Joseph" userId="b2a8d9cb-58d2-4d7e-9d80-554b236caf40" providerId="ADAL" clId="{15E8FBD6-247C-4DD2-A8E7-CDF0151C3B34}" dt="2023-05-18T14:40:40.847" v="225" actId="255"/>
          <ac:spMkLst>
            <pc:docMk/>
            <pc:sldMk cId="3036573791" sldId="273"/>
            <ac:spMk id="5" creationId="{5F5ABE47-B1F9-1E34-B33E-A8FBDF32394C}"/>
          </ac:spMkLst>
        </pc:spChg>
      </pc:sldChg>
      <pc:sldChg chg="modSp mod">
        <pc:chgData name="Minnu Helen Joseph" userId="b2a8d9cb-58d2-4d7e-9d80-554b236caf40" providerId="ADAL" clId="{15E8FBD6-247C-4DD2-A8E7-CDF0151C3B34}" dt="2023-05-18T14:42:59.394" v="370" actId="255"/>
        <pc:sldMkLst>
          <pc:docMk/>
          <pc:sldMk cId="1537800860" sldId="295"/>
        </pc:sldMkLst>
        <pc:spChg chg="mod">
          <ac:chgData name="Minnu Helen Joseph" userId="b2a8d9cb-58d2-4d7e-9d80-554b236caf40" providerId="ADAL" clId="{15E8FBD6-247C-4DD2-A8E7-CDF0151C3B34}" dt="2023-05-18T14:42:59.394" v="370" actId="255"/>
          <ac:spMkLst>
            <pc:docMk/>
            <pc:sldMk cId="1537800860" sldId="295"/>
            <ac:spMk id="5" creationId="{7804106F-FA64-286A-04FC-353B30B818C8}"/>
          </ac:spMkLst>
        </pc:spChg>
      </pc:sldChg>
      <pc:sldChg chg="modSp mod">
        <pc:chgData name="Minnu Helen Joseph" userId="b2a8d9cb-58d2-4d7e-9d80-554b236caf40" providerId="ADAL" clId="{15E8FBD6-247C-4DD2-A8E7-CDF0151C3B34}" dt="2023-05-22T18:09:30.025" v="1923" actId="20577"/>
        <pc:sldMkLst>
          <pc:docMk/>
          <pc:sldMk cId="3324074945" sldId="296"/>
        </pc:sldMkLst>
        <pc:spChg chg="mod">
          <ac:chgData name="Minnu Helen Joseph" userId="b2a8d9cb-58d2-4d7e-9d80-554b236caf40" providerId="ADAL" clId="{15E8FBD6-247C-4DD2-A8E7-CDF0151C3B34}" dt="2023-05-22T18:09:30.025" v="1923" actId="20577"/>
          <ac:spMkLst>
            <pc:docMk/>
            <pc:sldMk cId="3324074945" sldId="296"/>
            <ac:spMk id="6" creationId="{9DA22B87-C136-3DE4-9468-6C2F4ACA8AE1}"/>
          </ac:spMkLst>
        </pc:spChg>
      </pc:sldChg>
      <pc:sldChg chg="modSp mod">
        <pc:chgData name="Minnu Helen Joseph" userId="b2a8d9cb-58d2-4d7e-9d80-554b236caf40" providerId="ADAL" clId="{15E8FBD6-247C-4DD2-A8E7-CDF0151C3B34}" dt="2023-05-22T18:10:20.181" v="1951" actId="20577"/>
        <pc:sldMkLst>
          <pc:docMk/>
          <pc:sldMk cId="4129119422" sldId="297"/>
        </pc:sldMkLst>
        <pc:spChg chg="mod">
          <ac:chgData name="Minnu Helen Joseph" userId="b2a8d9cb-58d2-4d7e-9d80-554b236caf40" providerId="ADAL" clId="{15E8FBD6-247C-4DD2-A8E7-CDF0151C3B34}" dt="2023-05-22T18:10:20.181" v="1951" actId="20577"/>
          <ac:spMkLst>
            <pc:docMk/>
            <pc:sldMk cId="4129119422" sldId="297"/>
            <ac:spMk id="5" creationId="{67AC799E-9510-0BE5-9A3D-FCFF3EB61465}"/>
          </ac:spMkLst>
        </pc:spChg>
      </pc:sldChg>
      <pc:sldChg chg="mod modShow">
        <pc:chgData name="Minnu Helen Joseph" userId="b2a8d9cb-58d2-4d7e-9d80-554b236caf40" providerId="ADAL" clId="{15E8FBD6-247C-4DD2-A8E7-CDF0151C3B34}" dt="2023-05-18T06:56:36.114" v="101" actId="729"/>
        <pc:sldMkLst>
          <pc:docMk/>
          <pc:sldMk cId="1099552943" sldId="298"/>
        </pc:sldMkLst>
      </pc:sldChg>
      <pc:sldChg chg="addSp delSp modSp mod">
        <pc:chgData name="Minnu Helen Joseph" userId="b2a8d9cb-58d2-4d7e-9d80-554b236caf40" providerId="ADAL" clId="{15E8FBD6-247C-4DD2-A8E7-CDF0151C3B34}" dt="2023-05-19T05:03:12.949" v="553" actId="313"/>
        <pc:sldMkLst>
          <pc:docMk/>
          <pc:sldMk cId="1908408983" sldId="301"/>
        </pc:sldMkLst>
        <pc:spChg chg="add mod">
          <ac:chgData name="Minnu Helen Joseph" userId="b2a8d9cb-58d2-4d7e-9d80-554b236caf40" providerId="ADAL" clId="{15E8FBD6-247C-4DD2-A8E7-CDF0151C3B34}" dt="2023-05-19T05:03:12.949" v="553" actId="313"/>
          <ac:spMkLst>
            <pc:docMk/>
            <pc:sldMk cId="1908408983" sldId="301"/>
            <ac:spMk id="4" creationId="{9FC1CB7F-940D-A687-7C10-21A9F4BA40EB}"/>
          </ac:spMkLst>
        </pc:spChg>
        <pc:spChg chg="mod">
          <ac:chgData name="Minnu Helen Joseph" userId="b2a8d9cb-58d2-4d7e-9d80-554b236caf40" providerId="ADAL" clId="{15E8FBD6-247C-4DD2-A8E7-CDF0151C3B34}" dt="2023-05-19T04:45:43.653" v="398" actId="14100"/>
          <ac:spMkLst>
            <pc:docMk/>
            <pc:sldMk cId="1908408983" sldId="301"/>
            <ac:spMk id="8" creationId="{583C1208-BAFB-1268-112E-6D99EC02745F}"/>
          </ac:spMkLst>
        </pc:spChg>
        <pc:spChg chg="del mod">
          <ac:chgData name="Minnu Helen Joseph" userId="b2a8d9cb-58d2-4d7e-9d80-554b236caf40" providerId="ADAL" clId="{15E8FBD6-247C-4DD2-A8E7-CDF0151C3B34}" dt="2023-05-19T04:45:23.944" v="395" actId="22"/>
          <ac:spMkLst>
            <pc:docMk/>
            <pc:sldMk cId="1908408983" sldId="301"/>
            <ac:spMk id="10" creationId="{92F26745-23EB-2E56-7574-8BA36E54675A}"/>
          </ac:spMkLst>
        </pc:spChg>
        <pc:picChg chg="add mod ord">
          <ac:chgData name="Minnu Helen Joseph" userId="b2a8d9cb-58d2-4d7e-9d80-554b236caf40" providerId="ADAL" clId="{15E8FBD6-247C-4DD2-A8E7-CDF0151C3B34}" dt="2023-05-19T04:45:44.617" v="399" actId="1076"/>
          <ac:picMkLst>
            <pc:docMk/>
            <pc:sldMk cId="1908408983" sldId="301"/>
            <ac:picMk id="3" creationId="{5F3F1BBB-6D6D-9478-AB6F-1A8ABABF07F2}"/>
          </ac:picMkLst>
        </pc:picChg>
      </pc:sldChg>
      <pc:sldChg chg="modSp mod">
        <pc:chgData name="Minnu Helen Joseph" userId="b2a8d9cb-58d2-4d7e-9d80-554b236caf40" providerId="ADAL" clId="{15E8FBD6-247C-4DD2-A8E7-CDF0151C3B34}" dt="2023-05-18T06:56:03.869" v="98" actId="20577"/>
        <pc:sldMkLst>
          <pc:docMk/>
          <pc:sldMk cId="300761540" sldId="302"/>
        </pc:sldMkLst>
        <pc:spChg chg="mod">
          <ac:chgData name="Minnu Helen Joseph" userId="b2a8d9cb-58d2-4d7e-9d80-554b236caf40" providerId="ADAL" clId="{15E8FBD6-247C-4DD2-A8E7-CDF0151C3B34}" dt="2023-05-18T06:56:03.869" v="98" actId="20577"/>
          <ac:spMkLst>
            <pc:docMk/>
            <pc:sldMk cId="300761540" sldId="302"/>
            <ac:spMk id="11" creationId="{7E8285C3-AD06-C6EE-DA1E-01E4AE099285}"/>
          </ac:spMkLst>
        </pc:spChg>
        <pc:spChg chg="mod">
          <ac:chgData name="Minnu Helen Joseph" userId="b2a8d9cb-58d2-4d7e-9d80-554b236caf40" providerId="ADAL" clId="{15E8FBD6-247C-4DD2-A8E7-CDF0151C3B34}" dt="2023-05-18T06:55:41.619" v="49" actId="20577"/>
          <ac:spMkLst>
            <pc:docMk/>
            <pc:sldMk cId="300761540" sldId="302"/>
            <ac:spMk id="12" creationId="{46E76693-9333-AC46-AAFA-600C2E1A00CB}"/>
          </ac:spMkLst>
        </pc:spChg>
      </pc:sldChg>
      <pc:sldChg chg="addSp modSp mod">
        <pc:chgData name="Minnu Helen Joseph" userId="b2a8d9cb-58d2-4d7e-9d80-554b236caf40" providerId="ADAL" clId="{15E8FBD6-247C-4DD2-A8E7-CDF0151C3B34}" dt="2023-05-22T18:08:42.142" v="1829" actId="20577"/>
        <pc:sldMkLst>
          <pc:docMk/>
          <pc:sldMk cId="3657392215" sldId="311"/>
        </pc:sldMkLst>
        <pc:spChg chg="add mod">
          <ac:chgData name="Minnu Helen Joseph" userId="b2a8d9cb-58d2-4d7e-9d80-554b236caf40" providerId="ADAL" clId="{15E8FBD6-247C-4DD2-A8E7-CDF0151C3B34}" dt="2023-05-22T18:08:42.142" v="1829" actId="20577"/>
          <ac:spMkLst>
            <pc:docMk/>
            <pc:sldMk cId="3657392215" sldId="311"/>
            <ac:spMk id="2" creationId="{61CC3141-02E7-674D-B07A-0D273ECBBA2B}"/>
          </ac:spMkLst>
        </pc:spChg>
      </pc:sldChg>
      <pc:sldChg chg="modSp new mod">
        <pc:chgData name="Minnu Helen Joseph" userId="b2a8d9cb-58d2-4d7e-9d80-554b236caf40" providerId="ADAL" clId="{15E8FBD6-247C-4DD2-A8E7-CDF0151C3B34}" dt="2023-05-19T05:50:29.841" v="595" actId="5793"/>
        <pc:sldMkLst>
          <pc:docMk/>
          <pc:sldMk cId="1871494615" sldId="312"/>
        </pc:sldMkLst>
        <pc:spChg chg="mod">
          <ac:chgData name="Minnu Helen Joseph" userId="b2a8d9cb-58d2-4d7e-9d80-554b236caf40" providerId="ADAL" clId="{15E8FBD6-247C-4DD2-A8E7-CDF0151C3B34}" dt="2023-05-19T05:50:29.841" v="595" actId="5793"/>
          <ac:spMkLst>
            <pc:docMk/>
            <pc:sldMk cId="1871494615" sldId="312"/>
            <ac:spMk id="2" creationId="{3BCCA0E5-0AE5-455F-F1A8-A749636196D1}"/>
          </ac:spMkLst>
        </pc:spChg>
        <pc:spChg chg="mod">
          <ac:chgData name="Minnu Helen Joseph" userId="b2a8d9cb-58d2-4d7e-9d80-554b236caf40" providerId="ADAL" clId="{15E8FBD6-247C-4DD2-A8E7-CDF0151C3B34}" dt="2023-05-19T05:25:05.950" v="572" actId="20577"/>
          <ac:spMkLst>
            <pc:docMk/>
            <pc:sldMk cId="1871494615" sldId="312"/>
            <ac:spMk id="3" creationId="{A30E9179-9D61-1225-5E4B-12F523F7051B}"/>
          </ac:spMkLst>
        </pc:spChg>
      </pc:sldChg>
      <pc:sldChg chg="addSp modSp new mod">
        <pc:chgData name="Minnu Helen Joseph" userId="b2a8d9cb-58d2-4d7e-9d80-554b236caf40" providerId="ADAL" clId="{15E8FBD6-247C-4DD2-A8E7-CDF0151C3B34}" dt="2023-05-19T06:09:20.543" v="655" actId="115"/>
        <pc:sldMkLst>
          <pc:docMk/>
          <pc:sldMk cId="3364620544" sldId="313"/>
        </pc:sldMkLst>
        <pc:spChg chg="mod">
          <ac:chgData name="Minnu Helen Joseph" userId="b2a8d9cb-58d2-4d7e-9d80-554b236caf40" providerId="ADAL" clId="{15E8FBD6-247C-4DD2-A8E7-CDF0151C3B34}" dt="2023-05-19T06:07:51.165" v="641" actId="20577"/>
          <ac:spMkLst>
            <pc:docMk/>
            <pc:sldMk cId="3364620544" sldId="313"/>
            <ac:spMk id="2" creationId="{9C6AA15C-F285-EF3E-B720-B4B56ACEBB65}"/>
          </ac:spMkLst>
        </pc:spChg>
        <pc:spChg chg="mod">
          <ac:chgData name="Minnu Helen Joseph" userId="b2a8d9cb-58d2-4d7e-9d80-554b236caf40" providerId="ADAL" clId="{15E8FBD6-247C-4DD2-A8E7-CDF0151C3B34}" dt="2023-05-19T06:03:59.228" v="634" actId="20577"/>
          <ac:spMkLst>
            <pc:docMk/>
            <pc:sldMk cId="3364620544" sldId="313"/>
            <ac:spMk id="3" creationId="{E63237E8-06D1-3164-B281-FA62BBC9435A}"/>
          </ac:spMkLst>
        </pc:spChg>
        <pc:spChg chg="add mod">
          <ac:chgData name="Minnu Helen Joseph" userId="b2a8d9cb-58d2-4d7e-9d80-554b236caf40" providerId="ADAL" clId="{15E8FBD6-247C-4DD2-A8E7-CDF0151C3B34}" dt="2023-05-19T06:09:20.543" v="655" actId="115"/>
          <ac:spMkLst>
            <pc:docMk/>
            <pc:sldMk cId="3364620544" sldId="313"/>
            <ac:spMk id="6" creationId="{011F6457-2471-24DA-38CC-00824DBD7DC2}"/>
          </ac:spMkLst>
        </pc:spChg>
        <pc:picChg chg="add mod">
          <ac:chgData name="Minnu Helen Joseph" userId="b2a8d9cb-58d2-4d7e-9d80-554b236caf40" providerId="ADAL" clId="{15E8FBD6-247C-4DD2-A8E7-CDF0151C3B34}" dt="2023-05-19T06:07:58.544" v="643" actId="1076"/>
          <ac:picMkLst>
            <pc:docMk/>
            <pc:sldMk cId="3364620544" sldId="313"/>
            <ac:picMk id="5" creationId="{C159730B-576F-6776-5510-96C098152E55}"/>
          </ac:picMkLst>
        </pc:picChg>
      </pc:sldChg>
      <pc:sldChg chg="modSp new mod">
        <pc:chgData name="Minnu Helen Joseph" userId="b2a8d9cb-58d2-4d7e-9d80-554b236caf40" providerId="ADAL" clId="{15E8FBD6-247C-4DD2-A8E7-CDF0151C3B34}" dt="2023-05-22T17:10:12.731" v="985" actId="1076"/>
        <pc:sldMkLst>
          <pc:docMk/>
          <pc:sldMk cId="1295876070" sldId="314"/>
        </pc:sldMkLst>
        <pc:spChg chg="mod">
          <ac:chgData name="Minnu Helen Joseph" userId="b2a8d9cb-58d2-4d7e-9d80-554b236caf40" providerId="ADAL" clId="{15E8FBD6-247C-4DD2-A8E7-CDF0151C3B34}" dt="2023-05-19T06:25:06.787" v="907" actId="115"/>
          <ac:spMkLst>
            <pc:docMk/>
            <pc:sldMk cId="1295876070" sldId="314"/>
            <ac:spMk id="2" creationId="{A45987D8-E682-D9E6-7BB1-BAF94DA80E5A}"/>
          </ac:spMkLst>
        </pc:spChg>
        <pc:spChg chg="mod">
          <ac:chgData name="Minnu Helen Joseph" userId="b2a8d9cb-58d2-4d7e-9d80-554b236caf40" providerId="ADAL" clId="{15E8FBD6-247C-4DD2-A8E7-CDF0151C3B34}" dt="2023-05-22T17:10:12.731" v="985" actId="1076"/>
          <ac:spMkLst>
            <pc:docMk/>
            <pc:sldMk cId="1295876070" sldId="314"/>
            <ac:spMk id="3" creationId="{4B8DF95F-D543-3E3A-68D3-402CCFD17838}"/>
          </ac:spMkLst>
        </pc:spChg>
      </pc:sldChg>
      <pc:sldChg chg="modSp new mod">
        <pc:chgData name="Minnu Helen Joseph" userId="b2a8d9cb-58d2-4d7e-9d80-554b236caf40" providerId="ADAL" clId="{15E8FBD6-247C-4DD2-A8E7-CDF0151C3B34}" dt="2023-05-22T17:17:07.277" v="1063" actId="20577"/>
        <pc:sldMkLst>
          <pc:docMk/>
          <pc:sldMk cId="472164616" sldId="315"/>
        </pc:sldMkLst>
        <pc:spChg chg="mod">
          <ac:chgData name="Minnu Helen Joseph" userId="b2a8d9cb-58d2-4d7e-9d80-554b236caf40" providerId="ADAL" clId="{15E8FBD6-247C-4DD2-A8E7-CDF0151C3B34}" dt="2023-05-22T17:17:07.277" v="1063" actId="20577"/>
          <ac:spMkLst>
            <pc:docMk/>
            <pc:sldMk cId="472164616" sldId="315"/>
            <ac:spMk id="2" creationId="{3546E2DC-AB35-251D-0DD7-1A82B1E2765B}"/>
          </ac:spMkLst>
        </pc:spChg>
        <pc:spChg chg="mod">
          <ac:chgData name="Minnu Helen Joseph" userId="b2a8d9cb-58d2-4d7e-9d80-554b236caf40" providerId="ADAL" clId="{15E8FBD6-247C-4DD2-A8E7-CDF0151C3B34}" dt="2023-05-22T17:10:31.163" v="987" actId="113"/>
          <ac:spMkLst>
            <pc:docMk/>
            <pc:sldMk cId="472164616" sldId="315"/>
            <ac:spMk id="3" creationId="{9AD51631-9D0F-1E37-EC39-DD56A47C8EE7}"/>
          </ac:spMkLst>
        </pc:spChg>
      </pc:sldChg>
      <pc:sldChg chg="modSp new mod">
        <pc:chgData name="Minnu Helen Joseph" userId="b2a8d9cb-58d2-4d7e-9d80-554b236caf40" providerId="ADAL" clId="{15E8FBD6-247C-4DD2-A8E7-CDF0151C3B34}" dt="2023-05-22T17:27:25.247" v="1229" actId="20577"/>
        <pc:sldMkLst>
          <pc:docMk/>
          <pc:sldMk cId="738720083" sldId="316"/>
        </pc:sldMkLst>
        <pc:spChg chg="mod">
          <ac:chgData name="Minnu Helen Joseph" userId="b2a8d9cb-58d2-4d7e-9d80-554b236caf40" providerId="ADAL" clId="{15E8FBD6-247C-4DD2-A8E7-CDF0151C3B34}" dt="2023-05-22T17:27:25.247" v="1229" actId="20577"/>
          <ac:spMkLst>
            <pc:docMk/>
            <pc:sldMk cId="738720083" sldId="316"/>
            <ac:spMk id="2" creationId="{CAD50066-1622-228C-1595-A12092ED7318}"/>
          </ac:spMkLst>
        </pc:spChg>
        <pc:spChg chg="mod">
          <ac:chgData name="Minnu Helen Joseph" userId="b2a8d9cb-58d2-4d7e-9d80-554b236caf40" providerId="ADAL" clId="{15E8FBD6-247C-4DD2-A8E7-CDF0151C3B34}" dt="2023-05-22T17:25:40.299" v="1186" actId="1076"/>
          <ac:spMkLst>
            <pc:docMk/>
            <pc:sldMk cId="738720083" sldId="316"/>
            <ac:spMk id="3" creationId="{B8F916FB-50DC-494F-D9A8-2A747738F514}"/>
          </ac:spMkLst>
        </pc:spChg>
      </pc:sldChg>
      <pc:sldChg chg="addSp modSp new mod">
        <pc:chgData name="Minnu Helen Joseph" userId="b2a8d9cb-58d2-4d7e-9d80-554b236caf40" providerId="ADAL" clId="{15E8FBD6-247C-4DD2-A8E7-CDF0151C3B34}" dt="2023-05-22T17:48:12.063" v="1275" actId="14100"/>
        <pc:sldMkLst>
          <pc:docMk/>
          <pc:sldMk cId="2394213724" sldId="317"/>
        </pc:sldMkLst>
        <pc:spChg chg="mod">
          <ac:chgData name="Minnu Helen Joseph" userId="b2a8d9cb-58d2-4d7e-9d80-554b236caf40" providerId="ADAL" clId="{15E8FBD6-247C-4DD2-A8E7-CDF0151C3B34}" dt="2023-05-22T17:47:53.162" v="1267" actId="20577"/>
          <ac:spMkLst>
            <pc:docMk/>
            <pc:sldMk cId="2394213724" sldId="317"/>
            <ac:spMk id="2" creationId="{5CC4DE8A-C30F-B7D1-1ACC-9F42088DCE5E}"/>
          </ac:spMkLst>
        </pc:spChg>
        <pc:spChg chg="mod">
          <ac:chgData name="Minnu Helen Joseph" userId="b2a8d9cb-58d2-4d7e-9d80-554b236caf40" providerId="ADAL" clId="{15E8FBD6-247C-4DD2-A8E7-CDF0151C3B34}" dt="2023-05-22T17:45:13.277" v="1246" actId="122"/>
          <ac:spMkLst>
            <pc:docMk/>
            <pc:sldMk cId="2394213724" sldId="317"/>
            <ac:spMk id="3" creationId="{B38D8DBB-F62B-6E6D-868F-D1A5EE8A4A76}"/>
          </ac:spMkLst>
        </pc:spChg>
        <pc:picChg chg="add mod">
          <ac:chgData name="Minnu Helen Joseph" userId="b2a8d9cb-58d2-4d7e-9d80-554b236caf40" providerId="ADAL" clId="{15E8FBD6-247C-4DD2-A8E7-CDF0151C3B34}" dt="2023-05-22T17:48:12.063" v="1275" actId="14100"/>
          <ac:picMkLst>
            <pc:docMk/>
            <pc:sldMk cId="2394213724" sldId="317"/>
            <ac:picMk id="5" creationId="{DC232197-D083-C722-44C0-BF45A332284F}"/>
          </ac:picMkLst>
        </pc:picChg>
      </pc:sldChg>
      <pc:sldChg chg="delSp modSp new mod ord">
        <pc:chgData name="Minnu Helen Joseph" userId="b2a8d9cb-58d2-4d7e-9d80-554b236caf40" providerId="ADAL" clId="{15E8FBD6-247C-4DD2-A8E7-CDF0151C3B34}" dt="2023-05-22T17:58:42.203" v="1522" actId="14100"/>
        <pc:sldMkLst>
          <pc:docMk/>
          <pc:sldMk cId="3374331697" sldId="318"/>
        </pc:sldMkLst>
        <pc:spChg chg="mod">
          <ac:chgData name="Minnu Helen Joseph" userId="b2a8d9cb-58d2-4d7e-9d80-554b236caf40" providerId="ADAL" clId="{15E8FBD6-247C-4DD2-A8E7-CDF0151C3B34}" dt="2023-05-22T17:58:42.203" v="1522" actId="14100"/>
          <ac:spMkLst>
            <pc:docMk/>
            <pc:sldMk cId="3374331697" sldId="318"/>
            <ac:spMk id="2" creationId="{A2142317-3DBF-2EC2-1AB0-F7F30736B31C}"/>
          </ac:spMkLst>
        </pc:spChg>
        <pc:spChg chg="del">
          <ac:chgData name="Minnu Helen Joseph" userId="b2a8d9cb-58d2-4d7e-9d80-554b236caf40" providerId="ADAL" clId="{15E8FBD6-247C-4DD2-A8E7-CDF0151C3B34}" dt="2023-05-22T17:55:09.323" v="1495" actId="478"/>
          <ac:spMkLst>
            <pc:docMk/>
            <pc:sldMk cId="3374331697" sldId="318"/>
            <ac:spMk id="3" creationId="{6E37A314-33A4-DC38-5734-0EEFE25C1765}"/>
          </ac:spMkLst>
        </pc:spChg>
      </pc:sldChg>
      <pc:sldChg chg="delSp modSp new mod">
        <pc:chgData name="Minnu Helen Joseph" userId="b2a8d9cb-58d2-4d7e-9d80-554b236caf40" providerId="ADAL" clId="{15E8FBD6-247C-4DD2-A8E7-CDF0151C3B34}" dt="2023-05-22T17:54:27.127" v="1492" actId="14100"/>
        <pc:sldMkLst>
          <pc:docMk/>
          <pc:sldMk cId="4208279127" sldId="319"/>
        </pc:sldMkLst>
        <pc:spChg chg="mod">
          <ac:chgData name="Minnu Helen Joseph" userId="b2a8d9cb-58d2-4d7e-9d80-554b236caf40" providerId="ADAL" clId="{15E8FBD6-247C-4DD2-A8E7-CDF0151C3B34}" dt="2023-05-22T17:54:27.127" v="1492" actId="14100"/>
          <ac:spMkLst>
            <pc:docMk/>
            <pc:sldMk cId="4208279127" sldId="319"/>
            <ac:spMk id="2" creationId="{89405574-0862-BA78-D428-15B28025D213}"/>
          </ac:spMkLst>
        </pc:spChg>
        <pc:spChg chg="del">
          <ac:chgData name="Minnu Helen Joseph" userId="b2a8d9cb-58d2-4d7e-9d80-554b236caf40" providerId="ADAL" clId="{15E8FBD6-247C-4DD2-A8E7-CDF0151C3B34}" dt="2023-05-22T17:48:45.269" v="1278" actId="478"/>
          <ac:spMkLst>
            <pc:docMk/>
            <pc:sldMk cId="4208279127" sldId="319"/>
            <ac:spMk id="3" creationId="{BC8B17A6-2F41-3666-197C-A1C2E378E4C1}"/>
          </ac:spMkLst>
        </pc:spChg>
      </pc:sldChg>
      <pc:sldChg chg="delSp modSp new mod">
        <pc:chgData name="Minnu Helen Joseph" userId="b2a8d9cb-58d2-4d7e-9d80-554b236caf40" providerId="ADAL" clId="{15E8FBD6-247C-4DD2-A8E7-CDF0151C3B34}" dt="2023-05-22T18:03:24.913" v="1607" actId="20577"/>
        <pc:sldMkLst>
          <pc:docMk/>
          <pc:sldMk cId="1219025851" sldId="320"/>
        </pc:sldMkLst>
        <pc:spChg chg="mod">
          <ac:chgData name="Minnu Helen Joseph" userId="b2a8d9cb-58d2-4d7e-9d80-554b236caf40" providerId="ADAL" clId="{15E8FBD6-247C-4DD2-A8E7-CDF0151C3B34}" dt="2023-05-22T18:03:24.913" v="1607" actId="20577"/>
          <ac:spMkLst>
            <pc:docMk/>
            <pc:sldMk cId="1219025851" sldId="320"/>
            <ac:spMk id="2" creationId="{30078468-E9D0-9AED-6039-02A5BDBF238F}"/>
          </ac:spMkLst>
        </pc:spChg>
        <pc:spChg chg="del mod">
          <ac:chgData name="Minnu Helen Joseph" userId="b2a8d9cb-58d2-4d7e-9d80-554b236caf40" providerId="ADAL" clId="{15E8FBD6-247C-4DD2-A8E7-CDF0151C3B34}" dt="2023-05-22T17:58:56.044" v="1525" actId="478"/>
          <ac:spMkLst>
            <pc:docMk/>
            <pc:sldMk cId="1219025851" sldId="320"/>
            <ac:spMk id="3" creationId="{73AE823C-83E5-F2D8-54D5-BF29D4AE886D}"/>
          </ac:spMkLst>
        </pc:spChg>
      </pc:sldChg>
      <pc:sldChg chg="delSp modSp new mod">
        <pc:chgData name="Minnu Helen Joseph" userId="b2a8d9cb-58d2-4d7e-9d80-554b236caf40" providerId="ADAL" clId="{15E8FBD6-247C-4DD2-A8E7-CDF0151C3B34}" dt="2023-05-22T18:07:06.912" v="1646" actId="20577"/>
        <pc:sldMkLst>
          <pc:docMk/>
          <pc:sldMk cId="3442083142" sldId="321"/>
        </pc:sldMkLst>
        <pc:spChg chg="mod">
          <ac:chgData name="Minnu Helen Joseph" userId="b2a8d9cb-58d2-4d7e-9d80-554b236caf40" providerId="ADAL" clId="{15E8FBD6-247C-4DD2-A8E7-CDF0151C3B34}" dt="2023-05-22T18:07:06.912" v="1646" actId="20577"/>
          <ac:spMkLst>
            <pc:docMk/>
            <pc:sldMk cId="3442083142" sldId="321"/>
            <ac:spMk id="2" creationId="{180A348B-1348-6BDD-D283-7A1523C4B492}"/>
          </ac:spMkLst>
        </pc:spChg>
        <pc:spChg chg="del mod">
          <ac:chgData name="Minnu Helen Joseph" userId="b2a8d9cb-58d2-4d7e-9d80-554b236caf40" providerId="ADAL" clId="{15E8FBD6-247C-4DD2-A8E7-CDF0151C3B34}" dt="2023-05-22T18:03:44.768" v="1610" actId="478"/>
          <ac:spMkLst>
            <pc:docMk/>
            <pc:sldMk cId="3442083142" sldId="321"/>
            <ac:spMk id="3" creationId="{CBD61C69-B5CF-7845-4081-0FB0199358EC}"/>
          </ac:spMkLst>
        </pc:spChg>
      </pc:sldChg>
    </pc:docChg>
  </pc:docChgLst>
  <pc:docChgLst>
    <pc:chgData name="Minnu Helen Joseph" userId="b2a8d9cb-58d2-4d7e-9d80-554b236caf40" providerId="ADAL" clId="{C18BDE95-4480-4709-AC88-1EB9401D83ED}"/>
    <pc:docChg chg="undo custSel addSld delSld modSld sldOrd modSection">
      <pc:chgData name="Minnu Helen Joseph" userId="b2a8d9cb-58d2-4d7e-9d80-554b236caf40" providerId="ADAL" clId="{C18BDE95-4480-4709-AC88-1EB9401D83ED}" dt="2023-05-23T14:40:33.193" v="1163"/>
      <pc:docMkLst>
        <pc:docMk/>
      </pc:docMkLst>
      <pc:sldChg chg="modSp mod">
        <pc:chgData name="Minnu Helen Joseph" userId="b2a8d9cb-58d2-4d7e-9d80-554b236caf40" providerId="ADAL" clId="{C18BDE95-4480-4709-AC88-1EB9401D83ED}" dt="2023-05-23T00:59:03.065" v="68" actId="20577"/>
        <pc:sldMkLst>
          <pc:docMk/>
          <pc:sldMk cId="3036573791" sldId="273"/>
        </pc:sldMkLst>
        <pc:spChg chg="mod">
          <ac:chgData name="Minnu Helen Joseph" userId="b2a8d9cb-58d2-4d7e-9d80-554b236caf40" providerId="ADAL" clId="{C18BDE95-4480-4709-AC88-1EB9401D83ED}" dt="2023-05-23T00:59:03.065" v="68" actId="20577"/>
          <ac:spMkLst>
            <pc:docMk/>
            <pc:sldMk cId="3036573791" sldId="273"/>
            <ac:spMk id="5" creationId="{5F5ABE47-B1F9-1E34-B33E-A8FBDF32394C}"/>
          </ac:spMkLst>
        </pc:spChg>
      </pc:sldChg>
      <pc:sldChg chg="modSp mod">
        <pc:chgData name="Minnu Helen Joseph" userId="b2a8d9cb-58d2-4d7e-9d80-554b236caf40" providerId="ADAL" clId="{C18BDE95-4480-4709-AC88-1EB9401D83ED}" dt="2023-05-23T01:02:16.305" v="226" actId="1076"/>
        <pc:sldMkLst>
          <pc:docMk/>
          <pc:sldMk cId="1537800860" sldId="295"/>
        </pc:sldMkLst>
        <pc:spChg chg="mod">
          <ac:chgData name="Minnu Helen Joseph" userId="b2a8d9cb-58d2-4d7e-9d80-554b236caf40" providerId="ADAL" clId="{C18BDE95-4480-4709-AC88-1EB9401D83ED}" dt="2023-05-23T01:02:14.974" v="225" actId="1076"/>
          <ac:spMkLst>
            <pc:docMk/>
            <pc:sldMk cId="1537800860" sldId="295"/>
            <ac:spMk id="4" creationId="{8030856A-6B10-E63A-FF9D-FCC3E858E38B}"/>
          </ac:spMkLst>
        </pc:spChg>
        <pc:spChg chg="mod">
          <ac:chgData name="Minnu Helen Joseph" userId="b2a8d9cb-58d2-4d7e-9d80-554b236caf40" providerId="ADAL" clId="{C18BDE95-4480-4709-AC88-1EB9401D83ED}" dt="2023-05-23T01:02:16.305" v="226" actId="1076"/>
          <ac:spMkLst>
            <pc:docMk/>
            <pc:sldMk cId="1537800860" sldId="295"/>
            <ac:spMk id="5" creationId="{7804106F-FA64-286A-04FC-353B30B818C8}"/>
          </ac:spMkLst>
        </pc:spChg>
      </pc:sldChg>
      <pc:sldChg chg="modSp mod">
        <pc:chgData name="Minnu Helen Joseph" userId="b2a8d9cb-58d2-4d7e-9d80-554b236caf40" providerId="ADAL" clId="{C18BDE95-4480-4709-AC88-1EB9401D83ED}" dt="2023-05-23T14:39:22.983" v="1109" actId="20577"/>
        <pc:sldMkLst>
          <pc:docMk/>
          <pc:sldMk cId="3324074945" sldId="296"/>
        </pc:sldMkLst>
        <pc:spChg chg="mod">
          <ac:chgData name="Minnu Helen Joseph" userId="b2a8d9cb-58d2-4d7e-9d80-554b236caf40" providerId="ADAL" clId="{C18BDE95-4480-4709-AC88-1EB9401D83ED}" dt="2023-05-23T14:39:22.983" v="1109" actId="20577"/>
          <ac:spMkLst>
            <pc:docMk/>
            <pc:sldMk cId="3324074945" sldId="296"/>
            <ac:spMk id="6" creationId="{9DA22B87-C136-3DE4-9468-6C2F4ACA8AE1}"/>
          </ac:spMkLst>
        </pc:spChg>
      </pc:sldChg>
      <pc:sldChg chg="modSp mod ord">
        <pc:chgData name="Minnu Helen Joseph" userId="b2a8d9cb-58d2-4d7e-9d80-554b236caf40" providerId="ADAL" clId="{C18BDE95-4480-4709-AC88-1EB9401D83ED}" dt="2023-05-23T14:40:33.193" v="1163"/>
        <pc:sldMkLst>
          <pc:docMk/>
          <pc:sldMk cId="4129119422" sldId="297"/>
        </pc:sldMkLst>
        <pc:spChg chg="mod">
          <ac:chgData name="Minnu Helen Joseph" userId="b2a8d9cb-58d2-4d7e-9d80-554b236caf40" providerId="ADAL" clId="{C18BDE95-4480-4709-AC88-1EB9401D83ED}" dt="2023-05-23T14:40:04.475" v="1132" actId="20577"/>
          <ac:spMkLst>
            <pc:docMk/>
            <pc:sldMk cId="4129119422" sldId="297"/>
            <ac:spMk id="5" creationId="{67AC799E-9510-0BE5-9A3D-FCFF3EB61465}"/>
          </ac:spMkLst>
        </pc:spChg>
        <pc:spChg chg="mod">
          <ac:chgData name="Minnu Helen Joseph" userId="b2a8d9cb-58d2-4d7e-9d80-554b236caf40" providerId="ADAL" clId="{C18BDE95-4480-4709-AC88-1EB9401D83ED}" dt="2023-05-23T14:40:22.055" v="1161" actId="20577"/>
          <ac:spMkLst>
            <pc:docMk/>
            <pc:sldMk cId="4129119422" sldId="297"/>
            <ac:spMk id="7" creationId="{3E83107C-4968-FD89-F683-EF52D2CE74AC}"/>
          </ac:spMkLst>
        </pc:spChg>
      </pc:sldChg>
      <pc:sldChg chg="modSp mod modShow">
        <pc:chgData name="Minnu Helen Joseph" userId="b2a8d9cb-58d2-4d7e-9d80-554b236caf40" providerId="ADAL" clId="{C18BDE95-4480-4709-AC88-1EB9401D83ED}" dt="2023-05-23T01:08:14.944" v="359" actId="20577"/>
        <pc:sldMkLst>
          <pc:docMk/>
          <pc:sldMk cId="1099552943" sldId="298"/>
        </pc:sldMkLst>
        <pc:spChg chg="mod">
          <ac:chgData name="Minnu Helen Joseph" userId="b2a8d9cb-58d2-4d7e-9d80-554b236caf40" providerId="ADAL" clId="{C18BDE95-4480-4709-AC88-1EB9401D83ED}" dt="2023-05-23T01:08:14.944" v="359" actId="20577"/>
          <ac:spMkLst>
            <pc:docMk/>
            <pc:sldMk cId="1099552943" sldId="298"/>
            <ac:spMk id="9" creationId="{9D496500-6EFF-D6A4-A019-E1438C03575B}"/>
          </ac:spMkLst>
        </pc:spChg>
      </pc:sldChg>
      <pc:sldChg chg="addSp delSp modSp mod ord">
        <pc:chgData name="Minnu Helen Joseph" userId="b2a8d9cb-58d2-4d7e-9d80-554b236caf40" providerId="ADAL" clId="{C18BDE95-4480-4709-AC88-1EB9401D83ED}" dt="2023-05-23T03:18:52.579" v="623" actId="1076"/>
        <pc:sldMkLst>
          <pc:docMk/>
          <pc:sldMk cId="1908408983" sldId="301"/>
        </pc:sldMkLst>
        <pc:spChg chg="add mod">
          <ac:chgData name="Minnu Helen Joseph" userId="b2a8d9cb-58d2-4d7e-9d80-554b236caf40" providerId="ADAL" clId="{C18BDE95-4480-4709-AC88-1EB9401D83ED}" dt="2023-05-23T03:18:52.579" v="623" actId="1076"/>
          <ac:spMkLst>
            <pc:docMk/>
            <pc:sldMk cId="1908408983" sldId="301"/>
            <ac:spMk id="2" creationId="{3FA96AA8-40D7-6012-B853-E19F1192E950}"/>
          </ac:spMkLst>
        </pc:spChg>
        <pc:spChg chg="del">
          <ac:chgData name="Minnu Helen Joseph" userId="b2a8d9cb-58d2-4d7e-9d80-554b236caf40" providerId="ADAL" clId="{C18BDE95-4480-4709-AC88-1EB9401D83ED}" dt="2023-05-23T01:08:48.463" v="360" actId="478"/>
          <ac:spMkLst>
            <pc:docMk/>
            <pc:sldMk cId="1908408983" sldId="301"/>
            <ac:spMk id="4" creationId="{9FC1CB7F-940D-A687-7C10-21A9F4BA40EB}"/>
          </ac:spMkLst>
        </pc:spChg>
        <pc:spChg chg="mod">
          <ac:chgData name="Minnu Helen Joseph" userId="b2a8d9cb-58d2-4d7e-9d80-554b236caf40" providerId="ADAL" clId="{C18BDE95-4480-4709-AC88-1EB9401D83ED}" dt="2023-05-23T01:26:20.450" v="540" actId="20577"/>
          <ac:spMkLst>
            <pc:docMk/>
            <pc:sldMk cId="1908408983" sldId="301"/>
            <ac:spMk id="8" creationId="{583C1208-BAFB-1268-112E-6D99EC02745F}"/>
          </ac:spMkLst>
        </pc:spChg>
        <pc:picChg chg="del">
          <ac:chgData name="Minnu Helen Joseph" userId="b2a8d9cb-58d2-4d7e-9d80-554b236caf40" providerId="ADAL" clId="{C18BDE95-4480-4709-AC88-1EB9401D83ED}" dt="2023-05-23T01:08:50.387" v="361" actId="478"/>
          <ac:picMkLst>
            <pc:docMk/>
            <pc:sldMk cId="1908408983" sldId="301"/>
            <ac:picMk id="3" creationId="{5F3F1BBB-6D6D-9478-AB6F-1A8ABABF07F2}"/>
          </ac:picMkLst>
        </pc:picChg>
      </pc:sldChg>
      <pc:sldChg chg="modSp mod">
        <pc:chgData name="Minnu Helen Joseph" userId="b2a8d9cb-58d2-4d7e-9d80-554b236caf40" providerId="ADAL" clId="{C18BDE95-4480-4709-AC88-1EB9401D83ED}" dt="2023-05-23T00:58:20.635" v="27" actId="20577"/>
        <pc:sldMkLst>
          <pc:docMk/>
          <pc:sldMk cId="300761540" sldId="302"/>
        </pc:sldMkLst>
        <pc:spChg chg="mod">
          <ac:chgData name="Minnu Helen Joseph" userId="b2a8d9cb-58d2-4d7e-9d80-554b236caf40" providerId="ADAL" clId="{C18BDE95-4480-4709-AC88-1EB9401D83ED}" dt="2023-05-23T00:58:20.635" v="27" actId="20577"/>
          <ac:spMkLst>
            <pc:docMk/>
            <pc:sldMk cId="300761540" sldId="302"/>
            <ac:spMk id="11" creationId="{7E8285C3-AD06-C6EE-DA1E-01E4AE099285}"/>
          </ac:spMkLst>
        </pc:spChg>
      </pc:sldChg>
      <pc:sldChg chg="modSp mod">
        <pc:chgData name="Minnu Helen Joseph" userId="b2a8d9cb-58d2-4d7e-9d80-554b236caf40" providerId="ADAL" clId="{C18BDE95-4480-4709-AC88-1EB9401D83ED}" dt="2023-05-23T14:38:57.629" v="1072" actId="20577"/>
        <pc:sldMkLst>
          <pc:docMk/>
          <pc:sldMk cId="3657392215" sldId="311"/>
        </pc:sldMkLst>
        <pc:spChg chg="mod">
          <ac:chgData name="Minnu Helen Joseph" userId="b2a8d9cb-58d2-4d7e-9d80-554b236caf40" providerId="ADAL" clId="{C18BDE95-4480-4709-AC88-1EB9401D83ED}" dt="2023-05-23T14:38:57.629" v="1072" actId="20577"/>
          <ac:spMkLst>
            <pc:docMk/>
            <pc:sldMk cId="3657392215" sldId="311"/>
            <ac:spMk id="2" creationId="{61CC3141-02E7-674D-B07A-0D273ECBBA2B}"/>
          </ac:spMkLst>
        </pc:spChg>
      </pc:sldChg>
      <pc:sldChg chg="modSp mod">
        <pc:chgData name="Minnu Helen Joseph" userId="b2a8d9cb-58d2-4d7e-9d80-554b236caf40" providerId="ADAL" clId="{C18BDE95-4480-4709-AC88-1EB9401D83ED}" dt="2023-05-23T01:26:06.187" v="504" actId="5793"/>
        <pc:sldMkLst>
          <pc:docMk/>
          <pc:sldMk cId="1871494615" sldId="312"/>
        </pc:sldMkLst>
        <pc:spChg chg="mod">
          <ac:chgData name="Minnu Helen Joseph" userId="b2a8d9cb-58d2-4d7e-9d80-554b236caf40" providerId="ADAL" clId="{C18BDE95-4480-4709-AC88-1EB9401D83ED}" dt="2023-05-23T01:26:06.187" v="504" actId="5793"/>
          <ac:spMkLst>
            <pc:docMk/>
            <pc:sldMk cId="1871494615" sldId="312"/>
            <ac:spMk id="2" creationId="{3BCCA0E5-0AE5-455F-F1A8-A749636196D1}"/>
          </ac:spMkLst>
        </pc:spChg>
        <pc:spChg chg="mod">
          <ac:chgData name="Minnu Helen Joseph" userId="b2a8d9cb-58d2-4d7e-9d80-554b236caf40" providerId="ADAL" clId="{C18BDE95-4480-4709-AC88-1EB9401D83ED}" dt="2023-05-23T01:13:55.677" v="380" actId="20577"/>
          <ac:spMkLst>
            <pc:docMk/>
            <pc:sldMk cId="1871494615" sldId="312"/>
            <ac:spMk id="3" creationId="{A30E9179-9D61-1225-5E4B-12F523F7051B}"/>
          </ac:spMkLst>
        </pc:spChg>
      </pc:sldChg>
      <pc:sldChg chg="addSp delSp modSp mod">
        <pc:chgData name="Minnu Helen Joseph" userId="b2a8d9cb-58d2-4d7e-9d80-554b236caf40" providerId="ADAL" clId="{C18BDE95-4480-4709-AC88-1EB9401D83ED}" dt="2023-05-23T03:31:23.736" v="662" actId="478"/>
        <pc:sldMkLst>
          <pc:docMk/>
          <pc:sldMk cId="3364620544" sldId="313"/>
        </pc:sldMkLst>
        <pc:spChg chg="mod">
          <ac:chgData name="Minnu Helen Joseph" userId="b2a8d9cb-58d2-4d7e-9d80-554b236caf40" providerId="ADAL" clId="{C18BDE95-4480-4709-AC88-1EB9401D83ED}" dt="2023-05-23T03:20:10.560" v="656" actId="14100"/>
          <ac:spMkLst>
            <pc:docMk/>
            <pc:sldMk cId="3364620544" sldId="313"/>
            <ac:spMk id="3" creationId="{E63237E8-06D1-3164-B281-FA62BBC9435A}"/>
          </ac:spMkLst>
        </pc:spChg>
        <pc:spChg chg="add del mod">
          <ac:chgData name="Minnu Helen Joseph" userId="b2a8d9cb-58d2-4d7e-9d80-554b236caf40" providerId="ADAL" clId="{C18BDE95-4480-4709-AC88-1EB9401D83ED}" dt="2023-05-23T03:31:23.736" v="662" actId="478"/>
          <ac:spMkLst>
            <pc:docMk/>
            <pc:sldMk cId="3364620544" sldId="313"/>
            <ac:spMk id="4" creationId="{66ED08BA-CF32-F50C-BD8B-CB5993174E54}"/>
          </ac:spMkLst>
        </pc:spChg>
        <pc:spChg chg="del mod">
          <ac:chgData name="Minnu Helen Joseph" userId="b2a8d9cb-58d2-4d7e-9d80-554b236caf40" providerId="ADAL" clId="{C18BDE95-4480-4709-AC88-1EB9401D83ED}" dt="2023-05-23T03:19:10.559" v="625" actId="478"/>
          <ac:spMkLst>
            <pc:docMk/>
            <pc:sldMk cId="3364620544" sldId="313"/>
            <ac:spMk id="6" creationId="{011F6457-2471-24DA-38CC-00824DBD7DC2}"/>
          </ac:spMkLst>
        </pc:spChg>
        <pc:picChg chg="del">
          <ac:chgData name="Minnu Helen Joseph" userId="b2a8d9cb-58d2-4d7e-9d80-554b236caf40" providerId="ADAL" clId="{C18BDE95-4480-4709-AC88-1EB9401D83ED}" dt="2023-05-23T03:19:12.283" v="626" actId="478"/>
          <ac:picMkLst>
            <pc:docMk/>
            <pc:sldMk cId="3364620544" sldId="313"/>
            <ac:picMk id="5" creationId="{C159730B-576F-6776-5510-96C098152E55}"/>
          </ac:picMkLst>
        </pc:picChg>
        <pc:picChg chg="add mod">
          <ac:chgData name="Minnu Helen Joseph" userId="b2a8d9cb-58d2-4d7e-9d80-554b236caf40" providerId="ADAL" clId="{C18BDE95-4480-4709-AC88-1EB9401D83ED}" dt="2023-05-23T03:31:15.208" v="661" actId="1076"/>
          <ac:picMkLst>
            <pc:docMk/>
            <pc:sldMk cId="3364620544" sldId="313"/>
            <ac:picMk id="1026" creationId="{F88C811F-2271-7D94-AD16-C5DDDDEDE581}"/>
          </ac:picMkLst>
        </pc:picChg>
      </pc:sldChg>
      <pc:sldChg chg="addSp delSp modSp mod">
        <pc:chgData name="Minnu Helen Joseph" userId="b2a8d9cb-58d2-4d7e-9d80-554b236caf40" providerId="ADAL" clId="{C18BDE95-4480-4709-AC88-1EB9401D83ED}" dt="2023-05-23T03:37:34.259" v="735" actId="207"/>
        <pc:sldMkLst>
          <pc:docMk/>
          <pc:sldMk cId="1295876070" sldId="314"/>
        </pc:sldMkLst>
        <pc:spChg chg="mod">
          <ac:chgData name="Minnu Helen Joseph" userId="b2a8d9cb-58d2-4d7e-9d80-554b236caf40" providerId="ADAL" clId="{C18BDE95-4480-4709-AC88-1EB9401D83ED}" dt="2023-05-23T03:19:21.904" v="628" actId="6549"/>
          <ac:spMkLst>
            <pc:docMk/>
            <pc:sldMk cId="1295876070" sldId="314"/>
            <ac:spMk id="2" creationId="{A45987D8-E682-D9E6-7BB1-BAF94DA80E5A}"/>
          </ac:spMkLst>
        </pc:spChg>
        <pc:spChg chg="del mod">
          <ac:chgData name="Minnu Helen Joseph" userId="b2a8d9cb-58d2-4d7e-9d80-554b236caf40" providerId="ADAL" clId="{C18BDE95-4480-4709-AC88-1EB9401D83ED}" dt="2023-05-23T03:32:06.805" v="663" actId="478"/>
          <ac:spMkLst>
            <pc:docMk/>
            <pc:sldMk cId="1295876070" sldId="314"/>
            <ac:spMk id="3" creationId="{4B8DF95F-D543-3E3A-68D3-402CCFD17838}"/>
          </ac:spMkLst>
        </pc:spChg>
        <pc:spChg chg="add mod">
          <ac:chgData name="Minnu Helen Joseph" userId="b2a8d9cb-58d2-4d7e-9d80-554b236caf40" providerId="ADAL" clId="{C18BDE95-4480-4709-AC88-1EB9401D83ED}" dt="2023-05-23T03:37:34.259" v="735" actId="207"/>
          <ac:spMkLst>
            <pc:docMk/>
            <pc:sldMk cId="1295876070" sldId="314"/>
            <ac:spMk id="4" creationId="{980DFA33-7E4D-6B03-77E0-AAC6CCB2B380}"/>
          </ac:spMkLst>
        </pc:spChg>
      </pc:sldChg>
      <pc:sldChg chg="addSp delSp modSp mod">
        <pc:chgData name="Minnu Helen Joseph" userId="b2a8d9cb-58d2-4d7e-9d80-554b236caf40" providerId="ADAL" clId="{C18BDE95-4480-4709-AC88-1EB9401D83ED}" dt="2023-05-23T07:05:54.019" v="777" actId="20577"/>
        <pc:sldMkLst>
          <pc:docMk/>
          <pc:sldMk cId="472164616" sldId="315"/>
        </pc:sldMkLst>
        <pc:spChg chg="mod">
          <ac:chgData name="Minnu Helen Joseph" userId="b2a8d9cb-58d2-4d7e-9d80-554b236caf40" providerId="ADAL" clId="{C18BDE95-4480-4709-AC88-1EB9401D83ED}" dt="2023-05-23T03:19:42.587" v="631" actId="5793"/>
          <ac:spMkLst>
            <pc:docMk/>
            <pc:sldMk cId="472164616" sldId="315"/>
            <ac:spMk id="2" creationId="{3546E2DC-AB35-251D-0DD7-1A82B1E2765B}"/>
          </ac:spMkLst>
        </pc:spChg>
        <pc:spChg chg="del mod">
          <ac:chgData name="Minnu Helen Joseph" userId="b2a8d9cb-58d2-4d7e-9d80-554b236caf40" providerId="ADAL" clId="{C18BDE95-4480-4709-AC88-1EB9401D83ED}" dt="2023-05-23T06:51:56.132" v="743" actId="478"/>
          <ac:spMkLst>
            <pc:docMk/>
            <pc:sldMk cId="472164616" sldId="315"/>
            <ac:spMk id="3" creationId="{9AD51631-9D0F-1E37-EC39-DD56A47C8EE7}"/>
          </ac:spMkLst>
        </pc:spChg>
        <pc:spChg chg="add del mod">
          <ac:chgData name="Minnu Helen Joseph" userId="b2a8d9cb-58d2-4d7e-9d80-554b236caf40" providerId="ADAL" clId="{C18BDE95-4480-4709-AC88-1EB9401D83ED}" dt="2023-05-23T03:59:24.644" v="741"/>
          <ac:spMkLst>
            <pc:docMk/>
            <pc:sldMk cId="472164616" sldId="315"/>
            <ac:spMk id="4" creationId="{EEFA940D-6D0B-4A51-2036-4174947EAC83}"/>
          </ac:spMkLst>
        </pc:spChg>
        <pc:spChg chg="add del mod">
          <ac:chgData name="Minnu Helen Joseph" userId="b2a8d9cb-58d2-4d7e-9d80-554b236caf40" providerId="ADAL" clId="{C18BDE95-4480-4709-AC88-1EB9401D83ED}" dt="2023-05-23T06:51:58.831" v="744" actId="478"/>
          <ac:spMkLst>
            <pc:docMk/>
            <pc:sldMk cId="472164616" sldId="315"/>
            <ac:spMk id="5" creationId="{686D222B-E545-FAA2-DC4D-5CF1B88F1D1A}"/>
          </ac:spMkLst>
        </pc:spChg>
        <pc:spChg chg="add mod">
          <ac:chgData name="Minnu Helen Joseph" userId="b2a8d9cb-58d2-4d7e-9d80-554b236caf40" providerId="ADAL" clId="{C18BDE95-4480-4709-AC88-1EB9401D83ED}" dt="2023-05-23T07:05:54.019" v="777" actId="20577"/>
          <ac:spMkLst>
            <pc:docMk/>
            <pc:sldMk cId="472164616" sldId="315"/>
            <ac:spMk id="6" creationId="{043F6305-8B1C-559B-61FA-B0B1471A92CD}"/>
          </ac:spMkLst>
        </pc:spChg>
      </pc:sldChg>
      <pc:sldChg chg="del">
        <pc:chgData name="Minnu Helen Joseph" userId="b2a8d9cb-58d2-4d7e-9d80-554b236caf40" providerId="ADAL" clId="{C18BDE95-4480-4709-AC88-1EB9401D83ED}" dt="2023-05-23T07:07:53.965" v="778" actId="2696"/>
        <pc:sldMkLst>
          <pc:docMk/>
          <pc:sldMk cId="738720083" sldId="316"/>
        </pc:sldMkLst>
      </pc:sldChg>
      <pc:sldChg chg="modSp new mod">
        <pc:chgData name="Minnu Helen Joseph" userId="b2a8d9cb-58d2-4d7e-9d80-554b236caf40" providerId="ADAL" clId="{C18BDE95-4480-4709-AC88-1EB9401D83ED}" dt="2023-05-23T14:36:17.585" v="801" actId="21"/>
        <pc:sldMkLst>
          <pc:docMk/>
          <pc:sldMk cId="2501262729" sldId="316"/>
        </pc:sldMkLst>
        <pc:spChg chg="mod">
          <ac:chgData name="Minnu Helen Joseph" userId="b2a8d9cb-58d2-4d7e-9d80-554b236caf40" providerId="ADAL" clId="{C18BDE95-4480-4709-AC88-1EB9401D83ED}" dt="2023-05-23T14:36:17.585" v="801" actId="21"/>
          <ac:spMkLst>
            <pc:docMk/>
            <pc:sldMk cId="2501262729" sldId="316"/>
            <ac:spMk id="2" creationId="{2C7EAC2F-3F04-4B11-DC78-CCD72319EBD1}"/>
          </ac:spMkLst>
        </pc:spChg>
        <pc:spChg chg="mod">
          <ac:chgData name="Minnu Helen Joseph" userId="b2a8d9cb-58d2-4d7e-9d80-554b236caf40" providerId="ADAL" clId="{C18BDE95-4480-4709-AC88-1EB9401D83ED}" dt="2023-05-23T14:33:44.845" v="789" actId="14100"/>
          <ac:spMkLst>
            <pc:docMk/>
            <pc:sldMk cId="2501262729" sldId="316"/>
            <ac:spMk id="3" creationId="{9ECE8B47-E8FB-45EF-C97C-BA1241E10F58}"/>
          </ac:spMkLst>
        </pc:spChg>
      </pc:sldChg>
      <pc:sldChg chg="delSp modSp new mod">
        <pc:chgData name="Minnu Helen Joseph" userId="b2a8d9cb-58d2-4d7e-9d80-554b236caf40" providerId="ADAL" clId="{C18BDE95-4480-4709-AC88-1EB9401D83ED}" dt="2023-05-23T14:36:33.657" v="805" actId="1076"/>
        <pc:sldMkLst>
          <pc:docMk/>
          <pc:sldMk cId="703648683" sldId="317"/>
        </pc:sldMkLst>
        <pc:spChg chg="mod">
          <ac:chgData name="Minnu Helen Joseph" userId="b2a8d9cb-58d2-4d7e-9d80-554b236caf40" providerId="ADAL" clId="{C18BDE95-4480-4709-AC88-1EB9401D83ED}" dt="2023-05-23T14:36:33.657" v="805" actId="1076"/>
          <ac:spMkLst>
            <pc:docMk/>
            <pc:sldMk cId="703648683" sldId="317"/>
            <ac:spMk id="2" creationId="{C3EF125B-06F3-8B40-E6DD-4748EB1FE14D}"/>
          </ac:spMkLst>
        </pc:spChg>
        <pc:spChg chg="del">
          <ac:chgData name="Minnu Helen Joseph" userId="b2a8d9cb-58d2-4d7e-9d80-554b236caf40" providerId="ADAL" clId="{C18BDE95-4480-4709-AC88-1EB9401D83ED}" dt="2023-05-23T14:36:29.719" v="804" actId="478"/>
          <ac:spMkLst>
            <pc:docMk/>
            <pc:sldMk cId="703648683" sldId="317"/>
            <ac:spMk id="3" creationId="{37CC1CC1-26ED-0F82-F135-2C306DA9536C}"/>
          </ac:spMkLst>
        </pc:spChg>
      </pc:sldChg>
      <pc:sldChg chg="del">
        <pc:chgData name="Minnu Helen Joseph" userId="b2a8d9cb-58d2-4d7e-9d80-554b236caf40" providerId="ADAL" clId="{C18BDE95-4480-4709-AC88-1EB9401D83ED}" dt="2023-05-23T07:08:02.574" v="779" actId="2696"/>
        <pc:sldMkLst>
          <pc:docMk/>
          <pc:sldMk cId="2394213724" sldId="317"/>
        </pc:sldMkLst>
      </pc:sldChg>
      <pc:sldChg chg="del">
        <pc:chgData name="Minnu Helen Joseph" userId="b2a8d9cb-58d2-4d7e-9d80-554b236caf40" providerId="ADAL" clId="{C18BDE95-4480-4709-AC88-1EB9401D83ED}" dt="2023-05-23T07:08:14.018" v="781" actId="2696"/>
        <pc:sldMkLst>
          <pc:docMk/>
          <pc:sldMk cId="3374331697" sldId="318"/>
        </pc:sldMkLst>
      </pc:sldChg>
      <pc:sldChg chg="del">
        <pc:chgData name="Minnu Helen Joseph" userId="b2a8d9cb-58d2-4d7e-9d80-554b236caf40" providerId="ADAL" clId="{C18BDE95-4480-4709-AC88-1EB9401D83ED}" dt="2023-05-23T07:08:09.461" v="780" actId="2696"/>
        <pc:sldMkLst>
          <pc:docMk/>
          <pc:sldMk cId="4208279127" sldId="319"/>
        </pc:sldMkLst>
      </pc:sldChg>
      <pc:sldChg chg="del">
        <pc:chgData name="Minnu Helen Joseph" userId="b2a8d9cb-58d2-4d7e-9d80-554b236caf40" providerId="ADAL" clId="{C18BDE95-4480-4709-AC88-1EB9401D83ED}" dt="2023-05-23T07:08:18.446" v="782" actId="2696"/>
        <pc:sldMkLst>
          <pc:docMk/>
          <pc:sldMk cId="1219025851" sldId="320"/>
        </pc:sldMkLst>
      </pc:sldChg>
      <pc:sldChg chg="del">
        <pc:chgData name="Minnu Helen Joseph" userId="b2a8d9cb-58d2-4d7e-9d80-554b236caf40" providerId="ADAL" clId="{C18BDE95-4480-4709-AC88-1EB9401D83ED}" dt="2023-05-23T07:08:22.252" v="783" actId="2696"/>
        <pc:sldMkLst>
          <pc:docMk/>
          <pc:sldMk cId="3442083142" sldId="321"/>
        </pc:sldMkLst>
      </pc:sldChg>
    </pc:docChg>
  </pc:docChgLst>
  <pc:docChgLst>
    <pc:chgData name="Minnu Helen Joseph" userId="b2a8d9cb-58d2-4d7e-9d80-554b236caf40" providerId="ADAL" clId="{1D2EA19F-4237-4841-A474-73C71AA5961A}"/>
    <pc:docChg chg="undo custSel addSld modSld modSection">
      <pc:chgData name="Minnu Helen Joseph" userId="b2a8d9cb-58d2-4d7e-9d80-554b236caf40" providerId="ADAL" clId="{1D2EA19F-4237-4841-A474-73C71AA5961A}" dt="2023-05-31T06:01:46.534" v="758" actId="20577"/>
      <pc:docMkLst>
        <pc:docMk/>
      </pc:docMkLst>
      <pc:sldChg chg="modSp mod">
        <pc:chgData name="Minnu Helen Joseph" userId="b2a8d9cb-58d2-4d7e-9d80-554b236caf40" providerId="ADAL" clId="{1D2EA19F-4237-4841-A474-73C71AA5961A}" dt="2023-05-31T06:00:28.007" v="587" actId="20577"/>
        <pc:sldMkLst>
          <pc:docMk/>
          <pc:sldMk cId="3036573791" sldId="273"/>
        </pc:sldMkLst>
        <pc:spChg chg="mod">
          <ac:chgData name="Minnu Helen Joseph" userId="b2a8d9cb-58d2-4d7e-9d80-554b236caf40" providerId="ADAL" clId="{1D2EA19F-4237-4841-A474-73C71AA5961A}" dt="2023-05-31T06:00:28.007" v="587" actId="20577"/>
          <ac:spMkLst>
            <pc:docMk/>
            <pc:sldMk cId="3036573791" sldId="273"/>
            <ac:spMk id="5" creationId="{5F5ABE47-B1F9-1E34-B33E-A8FBDF32394C}"/>
          </ac:spMkLst>
        </pc:spChg>
      </pc:sldChg>
      <pc:sldChg chg="modSp mod">
        <pc:chgData name="Minnu Helen Joseph" userId="b2a8d9cb-58d2-4d7e-9d80-554b236caf40" providerId="ADAL" clId="{1D2EA19F-4237-4841-A474-73C71AA5961A}" dt="2023-05-31T06:00:49.176" v="639" actId="20577"/>
        <pc:sldMkLst>
          <pc:docMk/>
          <pc:sldMk cId="1537800860" sldId="295"/>
        </pc:sldMkLst>
        <pc:spChg chg="mod">
          <ac:chgData name="Minnu Helen Joseph" userId="b2a8d9cb-58d2-4d7e-9d80-554b236caf40" providerId="ADAL" clId="{1D2EA19F-4237-4841-A474-73C71AA5961A}" dt="2023-05-31T06:00:49.176" v="639" actId="20577"/>
          <ac:spMkLst>
            <pc:docMk/>
            <pc:sldMk cId="1537800860" sldId="295"/>
            <ac:spMk id="5" creationId="{7804106F-FA64-286A-04FC-353B30B818C8}"/>
          </ac:spMkLst>
        </pc:spChg>
      </pc:sldChg>
      <pc:sldChg chg="modSp mod">
        <pc:chgData name="Minnu Helen Joseph" userId="b2a8d9cb-58d2-4d7e-9d80-554b236caf40" providerId="ADAL" clId="{1D2EA19F-4237-4841-A474-73C71AA5961A}" dt="2023-05-31T06:01:46.534" v="758" actId="20577"/>
        <pc:sldMkLst>
          <pc:docMk/>
          <pc:sldMk cId="3324074945" sldId="296"/>
        </pc:sldMkLst>
        <pc:spChg chg="mod">
          <ac:chgData name="Minnu Helen Joseph" userId="b2a8d9cb-58d2-4d7e-9d80-554b236caf40" providerId="ADAL" clId="{1D2EA19F-4237-4841-A474-73C71AA5961A}" dt="2023-05-31T06:01:46.534" v="758" actId="20577"/>
          <ac:spMkLst>
            <pc:docMk/>
            <pc:sldMk cId="3324074945" sldId="296"/>
            <ac:spMk id="6" creationId="{9DA22B87-C136-3DE4-9468-6C2F4ACA8AE1}"/>
          </ac:spMkLst>
        </pc:spChg>
      </pc:sldChg>
      <pc:sldChg chg="modSp mod">
        <pc:chgData name="Minnu Helen Joseph" userId="b2a8d9cb-58d2-4d7e-9d80-554b236caf40" providerId="ADAL" clId="{1D2EA19F-4237-4841-A474-73C71AA5961A}" dt="2023-05-31T06:01:33.145" v="733" actId="20577"/>
        <pc:sldMkLst>
          <pc:docMk/>
          <pc:sldMk cId="3657392215" sldId="311"/>
        </pc:sldMkLst>
        <pc:spChg chg="mod">
          <ac:chgData name="Minnu Helen Joseph" userId="b2a8d9cb-58d2-4d7e-9d80-554b236caf40" providerId="ADAL" clId="{1D2EA19F-4237-4841-A474-73C71AA5961A}" dt="2023-05-31T06:01:33.145" v="733" actId="20577"/>
          <ac:spMkLst>
            <pc:docMk/>
            <pc:sldMk cId="3657392215" sldId="311"/>
            <ac:spMk id="2" creationId="{61CC3141-02E7-674D-B07A-0D273ECBBA2B}"/>
          </ac:spMkLst>
        </pc:spChg>
      </pc:sldChg>
      <pc:sldChg chg="modSp mod">
        <pc:chgData name="Minnu Helen Joseph" userId="b2a8d9cb-58d2-4d7e-9d80-554b236caf40" providerId="ADAL" clId="{1D2EA19F-4237-4841-A474-73C71AA5961A}" dt="2023-05-31T04:35:15.988" v="3" actId="20577"/>
        <pc:sldMkLst>
          <pc:docMk/>
          <pc:sldMk cId="1871494615" sldId="312"/>
        </pc:sldMkLst>
        <pc:spChg chg="mod">
          <ac:chgData name="Minnu Helen Joseph" userId="b2a8d9cb-58d2-4d7e-9d80-554b236caf40" providerId="ADAL" clId="{1D2EA19F-4237-4841-A474-73C71AA5961A}" dt="2023-05-31T04:35:15.988" v="3" actId="20577"/>
          <ac:spMkLst>
            <pc:docMk/>
            <pc:sldMk cId="1871494615" sldId="312"/>
            <ac:spMk id="2" creationId="{3BCCA0E5-0AE5-455F-F1A8-A749636196D1}"/>
          </ac:spMkLst>
        </pc:spChg>
      </pc:sldChg>
      <pc:sldChg chg="modSp new mod">
        <pc:chgData name="Minnu Helen Joseph" userId="b2a8d9cb-58d2-4d7e-9d80-554b236caf40" providerId="ADAL" clId="{1D2EA19F-4237-4841-A474-73C71AA5961A}" dt="2023-05-31T04:37:23.502" v="21" actId="14100"/>
        <pc:sldMkLst>
          <pc:docMk/>
          <pc:sldMk cId="3396432661" sldId="318"/>
        </pc:sldMkLst>
        <pc:spChg chg="mod">
          <ac:chgData name="Minnu Helen Joseph" userId="b2a8d9cb-58d2-4d7e-9d80-554b236caf40" providerId="ADAL" clId="{1D2EA19F-4237-4841-A474-73C71AA5961A}" dt="2023-05-31T04:37:23.502" v="21" actId="14100"/>
          <ac:spMkLst>
            <pc:docMk/>
            <pc:sldMk cId="3396432661" sldId="318"/>
            <ac:spMk id="2" creationId="{39FAE5E2-F499-269B-A478-E791EFC51472}"/>
          </ac:spMkLst>
        </pc:spChg>
        <pc:spChg chg="mod">
          <ac:chgData name="Minnu Helen Joseph" userId="b2a8d9cb-58d2-4d7e-9d80-554b236caf40" providerId="ADAL" clId="{1D2EA19F-4237-4841-A474-73C71AA5961A}" dt="2023-05-31T04:35:56.251" v="7" actId="113"/>
          <ac:spMkLst>
            <pc:docMk/>
            <pc:sldMk cId="3396432661" sldId="318"/>
            <ac:spMk id="3" creationId="{2540DFB0-EED8-BB63-8EF6-5AC361EA2BFE}"/>
          </ac:spMkLst>
        </pc:spChg>
      </pc:sldChg>
      <pc:sldChg chg="modSp new mod">
        <pc:chgData name="Minnu Helen Joseph" userId="b2a8d9cb-58d2-4d7e-9d80-554b236caf40" providerId="ADAL" clId="{1D2EA19F-4237-4841-A474-73C71AA5961A}" dt="2023-05-31T04:41:00.535" v="151" actId="207"/>
        <pc:sldMkLst>
          <pc:docMk/>
          <pc:sldMk cId="2713866257" sldId="319"/>
        </pc:sldMkLst>
        <pc:spChg chg="mod">
          <ac:chgData name="Minnu Helen Joseph" userId="b2a8d9cb-58d2-4d7e-9d80-554b236caf40" providerId="ADAL" clId="{1D2EA19F-4237-4841-A474-73C71AA5961A}" dt="2023-05-31T04:41:00.535" v="151" actId="207"/>
          <ac:spMkLst>
            <pc:docMk/>
            <pc:sldMk cId="2713866257" sldId="319"/>
            <ac:spMk id="2" creationId="{92D3CB8D-6C45-E855-B453-CAE88C529BD6}"/>
          </ac:spMkLst>
        </pc:spChg>
        <pc:spChg chg="mod">
          <ac:chgData name="Minnu Helen Joseph" userId="b2a8d9cb-58d2-4d7e-9d80-554b236caf40" providerId="ADAL" clId="{1D2EA19F-4237-4841-A474-73C71AA5961A}" dt="2023-05-31T04:37:52.835" v="25" actId="113"/>
          <ac:spMkLst>
            <pc:docMk/>
            <pc:sldMk cId="2713866257" sldId="319"/>
            <ac:spMk id="3" creationId="{BA796C02-EFE1-33C1-95C6-B280F41ED23A}"/>
          </ac:spMkLst>
        </pc:spChg>
      </pc:sldChg>
      <pc:sldChg chg="addSp delSp modSp new mod">
        <pc:chgData name="Minnu Helen Joseph" userId="b2a8d9cb-58d2-4d7e-9d80-554b236caf40" providerId="ADAL" clId="{1D2EA19F-4237-4841-A474-73C71AA5961A}" dt="2023-05-31T04:45:27.337" v="413" actId="21"/>
        <pc:sldMkLst>
          <pc:docMk/>
          <pc:sldMk cId="3101959904" sldId="320"/>
        </pc:sldMkLst>
        <pc:spChg chg="del mod">
          <ac:chgData name="Minnu Helen Joseph" userId="b2a8d9cb-58d2-4d7e-9d80-554b236caf40" providerId="ADAL" clId="{1D2EA19F-4237-4841-A474-73C71AA5961A}" dt="2023-05-31T04:41:17.524" v="156" actId="478"/>
          <ac:spMkLst>
            <pc:docMk/>
            <pc:sldMk cId="3101959904" sldId="320"/>
            <ac:spMk id="2" creationId="{4C57AD8D-1B02-E633-317A-8F988968FB13}"/>
          </ac:spMkLst>
        </pc:spChg>
        <pc:spChg chg="del mod">
          <ac:chgData name="Minnu Helen Joseph" userId="b2a8d9cb-58d2-4d7e-9d80-554b236caf40" providerId="ADAL" clId="{1D2EA19F-4237-4841-A474-73C71AA5961A}" dt="2023-05-31T04:41:07.601" v="153" actId="478"/>
          <ac:spMkLst>
            <pc:docMk/>
            <pc:sldMk cId="3101959904" sldId="320"/>
            <ac:spMk id="3" creationId="{000AABCA-79A3-855E-435C-2E0C20BD221D}"/>
          </ac:spMkLst>
        </pc:spChg>
        <pc:spChg chg="add mod">
          <ac:chgData name="Minnu Helen Joseph" userId="b2a8d9cb-58d2-4d7e-9d80-554b236caf40" providerId="ADAL" clId="{1D2EA19F-4237-4841-A474-73C71AA5961A}" dt="2023-05-31T04:45:27.337" v="413" actId="21"/>
          <ac:spMkLst>
            <pc:docMk/>
            <pc:sldMk cId="3101959904" sldId="320"/>
            <ac:spMk id="5" creationId="{3C26617C-5F3C-4ABD-4AEC-FF0705A17E6B}"/>
          </ac:spMkLst>
        </pc:spChg>
      </pc:sldChg>
      <pc:sldChg chg="delSp modSp new mod">
        <pc:chgData name="Minnu Helen Joseph" userId="b2a8d9cb-58d2-4d7e-9d80-554b236caf40" providerId="ADAL" clId="{1D2EA19F-4237-4841-A474-73C71AA5961A}" dt="2023-05-31T04:46:04.310" v="428" actId="5793"/>
        <pc:sldMkLst>
          <pc:docMk/>
          <pc:sldMk cId="474579409" sldId="321"/>
        </pc:sldMkLst>
        <pc:spChg chg="mod">
          <ac:chgData name="Minnu Helen Joseph" userId="b2a8d9cb-58d2-4d7e-9d80-554b236caf40" providerId="ADAL" clId="{1D2EA19F-4237-4841-A474-73C71AA5961A}" dt="2023-05-31T04:46:04.310" v="428" actId="5793"/>
          <ac:spMkLst>
            <pc:docMk/>
            <pc:sldMk cId="474579409" sldId="321"/>
            <ac:spMk id="2" creationId="{13E8BEAE-C837-6B3E-9D28-1C883222E334}"/>
          </ac:spMkLst>
        </pc:spChg>
        <pc:spChg chg="del">
          <ac:chgData name="Minnu Helen Joseph" userId="b2a8d9cb-58d2-4d7e-9d80-554b236caf40" providerId="ADAL" clId="{1D2EA19F-4237-4841-A474-73C71AA5961A}" dt="2023-05-31T04:45:35.994" v="415" actId="478"/>
          <ac:spMkLst>
            <pc:docMk/>
            <pc:sldMk cId="474579409" sldId="321"/>
            <ac:spMk id="3" creationId="{11ED08A7-58A0-6067-1E61-6C9A1C648EC5}"/>
          </ac:spMkLst>
        </pc:spChg>
      </pc:sldChg>
      <pc:sldChg chg="delSp modSp new mod">
        <pc:chgData name="Minnu Helen Joseph" userId="b2a8d9cb-58d2-4d7e-9d80-554b236caf40" providerId="ADAL" clId="{1D2EA19F-4237-4841-A474-73C71AA5961A}" dt="2023-05-31T04:50:50.811" v="489"/>
        <pc:sldMkLst>
          <pc:docMk/>
          <pc:sldMk cId="4292370791" sldId="322"/>
        </pc:sldMkLst>
        <pc:spChg chg="mod">
          <ac:chgData name="Minnu Helen Joseph" userId="b2a8d9cb-58d2-4d7e-9d80-554b236caf40" providerId="ADAL" clId="{1D2EA19F-4237-4841-A474-73C71AA5961A}" dt="2023-05-31T04:50:50.811" v="489"/>
          <ac:spMkLst>
            <pc:docMk/>
            <pc:sldMk cId="4292370791" sldId="322"/>
            <ac:spMk id="2" creationId="{28FB3D84-0927-D7D5-ED69-8CB6172BAA04}"/>
          </ac:spMkLst>
        </pc:spChg>
        <pc:spChg chg="del mod">
          <ac:chgData name="Minnu Helen Joseph" userId="b2a8d9cb-58d2-4d7e-9d80-554b236caf40" providerId="ADAL" clId="{1D2EA19F-4237-4841-A474-73C71AA5961A}" dt="2023-05-31T04:46:59.001" v="431" actId="478"/>
          <ac:spMkLst>
            <pc:docMk/>
            <pc:sldMk cId="4292370791" sldId="322"/>
            <ac:spMk id="3" creationId="{A8783A69-BF07-62D4-EF93-F4133B976D5A}"/>
          </ac:spMkLst>
        </pc:spChg>
      </pc:sldChg>
      <pc:sldChg chg="delSp modSp new mod">
        <pc:chgData name="Minnu Helen Joseph" userId="b2a8d9cb-58d2-4d7e-9d80-554b236caf40" providerId="ADAL" clId="{1D2EA19F-4237-4841-A474-73C71AA5961A}" dt="2023-05-31T05:59:40.444" v="529"/>
        <pc:sldMkLst>
          <pc:docMk/>
          <pc:sldMk cId="327054079" sldId="323"/>
        </pc:sldMkLst>
        <pc:spChg chg="mod">
          <ac:chgData name="Minnu Helen Joseph" userId="b2a8d9cb-58d2-4d7e-9d80-554b236caf40" providerId="ADAL" clId="{1D2EA19F-4237-4841-A474-73C71AA5961A}" dt="2023-05-31T05:59:40.444" v="529"/>
          <ac:spMkLst>
            <pc:docMk/>
            <pc:sldMk cId="327054079" sldId="323"/>
            <ac:spMk id="2" creationId="{F6D91BA9-88BA-52FD-A9A5-DA42C1F6F020}"/>
          </ac:spMkLst>
        </pc:spChg>
        <pc:spChg chg="del">
          <ac:chgData name="Minnu Helen Joseph" userId="b2a8d9cb-58d2-4d7e-9d80-554b236caf40" providerId="ADAL" clId="{1D2EA19F-4237-4841-A474-73C71AA5961A}" dt="2023-05-31T05:59:04.329" v="491" actId="478"/>
          <ac:spMkLst>
            <pc:docMk/>
            <pc:sldMk cId="327054079" sldId="323"/>
            <ac:spMk id="3" creationId="{B9950E72-0083-D889-9025-883B59329CC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Module Code &amp; Module Title</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Title</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Jye81eSts2c" TargetMode="External"/><Relationship Id="rId2" Type="http://schemas.openxmlformats.org/officeDocument/2006/relationships/hyperlink" Target="https://www.youtube.com/watch?v=lV1s5NQWN_A" TargetMode="Externa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hyperlink" Target="https://misq.org/a-data-analytics-framework-for-smart-asthma-management-based-on-remote-health-information-systems-with-bluetooth-enabled-personal-inhalers.html" TargetMode="Externa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hyperlink" Target="https://www.youtube.com/watch?v=M_JNdR_2WkY" TargetMode="Externa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E8285C3-AD06-C6EE-DA1E-01E4AE099285}"/>
              </a:ext>
            </a:extLst>
          </p:cNvPr>
          <p:cNvSpPr>
            <a:spLocks noGrp="1"/>
          </p:cNvSpPr>
          <p:nvPr>
            <p:ph type="title"/>
          </p:nvPr>
        </p:nvSpPr>
        <p:spPr/>
        <p:txBody>
          <a:bodyPr/>
          <a:lstStyle/>
          <a:p>
            <a:r>
              <a:rPr lang="en-MY" dirty="0"/>
              <a:t>OVERVIEW OF DATA ANALYTICS</a:t>
            </a:r>
          </a:p>
        </p:txBody>
      </p:sp>
      <p:sp>
        <p:nvSpPr>
          <p:cNvPr id="12" name="Text Placeholder 11">
            <a:extLst>
              <a:ext uri="{FF2B5EF4-FFF2-40B4-BE49-F238E27FC236}">
                <a16:creationId xmlns:a16="http://schemas.microsoft.com/office/drawing/2014/main" id="{46E76693-9333-AC46-AAFA-600C2E1A00CB}"/>
              </a:ext>
            </a:extLst>
          </p:cNvPr>
          <p:cNvSpPr>
            <a:spLocks noGrp="1"/>
          </p:cNvSpPr>
          <p:nvPr>
            <p:ph type="body" idx="1"/>
          </p:nvPr>
        </p:nvSpPr>
        <p:spPr/>
        <p:txBody>
          <a:bodyPr/>
          <a:lstStyle/>
          <a:p>
            <a:r>
              <a:rPr lang="en-MY" dirty="0"/>
              <a:t>CT127-3-2&amp; Programming for Data Analysis</a:t>
            </a:r>
          </a:p>
        </p:txBody>
      </p:sp>
    </p:spTree>
    <p:extLst>
      <p:ext uri="{BB962C8B-B14F-4D97-AF65-F5344CB8AC3E}">
        <p14:creationId xmlns:p14="http://schemas.microsoft.com/office/powerpoint/2010/main" val="300761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E8BEAE-C837-6B3E-9D28-1C883222E334}"/>
              </a:ext>
            </a:extLst>
          </p:cNvPr>
          <p:cNvSpPr>
            <a:spLocks noGrp="1"/>
          </p:cNvSpPr>
          <p:nvPr>
            <p:ph idx="1"/>
          </p:nvPr>
        </p:nvSpPr>
        <p:spPr>
          <a:xfrm>
            <a:off x="254000" y="298174"/>
            <a:ext cx="11747500" cy="5924826"/>
          </a:xfrm>
        </p:spPr>
        <p:txBody>
          <a:bodyPr/>
          <a:lstStyle/>
          <a:p>
            <a:pPr marL="0" indent="0" algn="l">
              <a:buNone/>
            </a:pPr>
            <a:r>
              <a:rPr lang="en-US" sz="2400" b="0" i="0" dirty="0">
                <a:solidFill>
                  <a:srgbClr val="FFC000"/>
                </a:solidFill>
                <a:effectLst/>
                <a:latin typeface="Roboto" panose="02000000000000000000" pitchFamily="2" charset="0"/>
              </a:rPr>
              <a:t>     Data Interpretation: </a:t>
            </a:r>
          </a:p>
          <a:p>
            <a:pPr algn="l">
              <a:buFont typeface="Arial" panose="020B0604020202020204" pitchFamily="34" charset="0"/>
              <a:buChar char="•"/>
            </a:pPr>
            <a:endParaRPr lang="en-US" sz="2400" dirty="0">
              <a:solidFill>
                <a:schemeClr val="bg1"/>
              </a:solidFill>
              <a:latin typeface="Roboto" panose="02000000000000000000" pitchFamily="2" charset="0"/>
            </a:endParaRPr>
          </a:p>
          <a:p>
            <a:pPr marL="0" indent="0" algn="l">
              <a:buNone/>
            </a:pPr>
            <a:r>
              <a:rPr lang="en-US" sz="2400" b="0" i="0" dirty="0">
                <a:solidFill>
                  <a:schemeClr val="bg1"/>
                </a:solidFill>
                <a:effectLst/>
                <a:latin typeface="Roboto" panose="02000000000000000000" pitchFamily="2" charset="0"/>
              </a:rPr>
              <a:t>                 - Now that you have your results, you need to interpret them and come up with the best courses of  action based on your findings.</a:t>
            </a:r>
          </a:p>
          <a:p>
            <a:pPr algn="l">
              <a:buFont typeface="Arial" panose="020B0604020202020204" pitchFamily="34" charset="0"/>
              <a:buChar char="•"/>
            </a:pPr>
            <a:endParaRPr lang="en-US" sz="2400" b="0" i="0" dirty="0">
              <a:solidFill>
                <a:schemeClr val="bg1"/>
              </a:solidFill>
              <a:effectLst/>
              <a:latin typeface="Roboto" panose="02000000000000000000" pitchFamily="2" charset="0"/>
            </a:endParaRPr>
          </a:p>
          <a:p>
            <a:pPr marL="0" indent="0" algn="l">
              <a:buNone/>
            </a:pPr>
            <a:r>
              <a:rPr lang="en-US" sz="2400" b="0" i="0" dirty="0">
                <a:solidFill>
                  <a:schemeClr val="bg1"/>
                </a:solidFill>
                <a:effectLst/>
                <a:latin typeface="Roboto" panose="02000000000000000000" pitchFamily="2" charset="0"/>
              </a:rPr>
              <a:t>        </a:t>
            </a:r>
            <a:r>
              <a:rPr lang="en-US" sz="2400" b="0" i="0" dirty="0">
                <a:solidFill>
                  <a:srgbClr val="FFC000"/>
                </a:solidFill>
                <a:effectLst/>
                <a:latin typeface="Roboto" panose="02000000000000000000" pitchFamily="2" charset="0"/>
              </a:rPr>
              <a:t>Data Visualization: </a:t>
            </a:r>
          </a:p>
          <a:p>
            <a:pPr algn="l"/>
            <a:endParaRPr lang="en-US" sz="2400" u="none" strike="noStrike" dirty="0">
              <a:solidFill>
                <a:schemeClr val="bg1"/>
              </a:solidFill>
              <a:latin typeface="Roboto" panose="02000000000000000000" pitchFamily="2" charset="0"/>
            </a:endParaRPr>
          </a:p>
          <a:p>
            <a:pPr marL="0" indent="0" algn="l">
              <a:buNone/>
            </a:pPr>
            <a:r>
              <a:rPr lang="en-US" sz="2400" b="0" i="0" dirty="0">
                <a:solidFill>
                  <a:schemeClr val="bg1"/>
                </a:solidFill>
                <a:effectLst/>
                <a:latin typeface="Roboto" panose="02000000000000000000" pitchFamily="2" charset="0"/>
              </a:rPr>
              <a:t>                     </a:t>
            </a:r>
            <a:r>
              <a:rPr lang="en-US" sz="2400" b="0" i="0" u="none" strike="noStrike" dirty="0">
                <a:solidFill>
                  <a:schemeClr val="bg1"/>
                </a:solidFill>
                <a:effectLst/>
                <a:latin typeface="Roboto" panose="02000000000000000000" pitchFamily="2" charset="0"/>
              </a:rPr>
              <a:t>Data visualization</a:t>
            </a:r>
            <a:r>
              <a:rPr lang="en-US" sz="2400" b="0" i="0" dirty="0">
                <a:solidFill>
                  <a:schemeClr val="bg1"/>
                </a:solidFill>
                <a:effectLst/>
                <a:latin typeface="Roboto" panose="02000000000000000000" pitchFamily="2" charset="0"/>
              </a:rPr>
              <a:t> is a fancy way of saying, “graphically show your information in a way that people can read and understand it.”</a:t>
            </a:r>
          </a:p>
          <a:p>
            <a:pPr marL="0" indent="0" algn="l">
              <a:buNone/>
            </a:pPr>
            <a:r>
              <a:rPr lang="en-US" sz="2400" dirty="0">
                <a:solidFill>
                  <a:schemeClr val="bg1"/>
                </a:solidFill>
                <a:latin typeface="Roboto" panose="02000000000000000000" pitchFamily="2" charset="0"/>
              </a:rPr>
              <a:t>                     </a:t>
            </a:r>
            <a:r>
              <a:rPr lang="en-US" sz="2400" b="0" i="0" dirty="0">
                <a:solidFill>
                  <a:schemeClr val="bg1"/>
                </a:solidFill>
                <a:effectLst/>
                <a:latin typeface="Roboto" panose="02000000000000000000" pitchFamily="2" charset="0"/>
              </a:rPr>
              <a:t> You can use charts, graphs, maps, bullet points, or a host of other methods. Visualization helps you derive valuable insights by helping you compare datasets and observe relationships.</a:t>
            </a:r>
          </a:p>
          <a:p>
            <a:endParaRPr lang="en-MY" dirty="0"/>
          </a:p>
        </p:txBody>
      </p:sp>
    </p:spTree>
    <p:extLst>
      <p:ext uri="{BB962C8B-B14F-4D97-AF65-F5344CB8AC3E}">
        <p14:creationId xmlns:p14="http://schemas.microsoft.com/office/powerpoint/2010/main" val="474579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FB3D84-0927-D7D5-ED69-8CB6172BAA04}"/>
              </a:ext>
            </a:extLst>
          </p:cNvPr>
          <p:cNvSpPr>
            <a:spLocks noGrp="1"/>
          </p:cNvSpPr>
          <p:nvPr>
            <p:ph idx="1"/>
          </p:nvPr>
        </p:nvSpPr>
        <p:spPr>
          <a:xfrm>
            <a:off x="222250" y="772699"/>
            <a:ext cx="11747500" cy="4525962"/>
          </a:xfrm>
        </p:spPr>
        <p:txBody>
          <a:bodyPr/>
          <a:lstStyle/>
          <a:p>
            <a:pPr marL="0" indent="0">
              <a:buNone/>
            </a:pPr>
            <a:r>
              <a:rPr lang="en-MY" dirty="0"/>
              <a:t>For Synchronous Learning:</a:t>
            </a:r>
          </a:p>
          <a:p>
            <a:pPr marL="0" indent="0">
              <a:buNone/>
            </a:pPr>
            <a:endParaRPr lang="en-MY" dirty="0"/>
          </a:p>
          <a:p>
            <a:pPr marL="0" indent="0">
              <a:buNone/>
            </a:pPr>
            <a:r>
              <a:rPr lang="en-MY" dirty="0"/>
              <a:t>           </a:t>
            </a:r>
            <a:r>
              <a:rPr lang="en-MY" dirty="0">
                <a:hlinkClick r:id="rId2">
                  <a:extLst>
                    <a:ext uri="{A12FA001-AC4F-418D-AE19-62706E023703}">
                      <ahyp:hlinkClr xmlns:ahyp="http://schemas.microsoft.com/office/drawing/2018/hyperlinkcolor" val="tx"/>
                    </a:ext>
                  </a:extLst>
                </a:hlinkClick>
              </a:rPr>
              <a:t>https://www.youtube.com/watch?v=lV1s5NQWN_A</a:t>
            </a:r>
            <a:endParaRPr lang="en-MY" dirty="0"/>
          </a:p>
          <a:p>
            <a:pPr marL="0" indent="0">
              <a:buNone/>
            </a:pPr>
            <a:endParaRPr lang="en-MY" dirty="0"/>
          </a:p>
          <a:p>
            <a:pPr marL="0" indent="0">
              <a:buNone/>
            </a:pPr>
            <a:r>
              <a:rPr lang="en-MY" dirty="0">
                <a:hlinkClick r:id="rId3"/>
              </a:rPr>
              <a:t>           https://www.youtube.com/watch?v=Jye81eSts2c</a:t>
            </a:r>
            <a:endParaRPr lang="en-MY" dirty="0"/>
          </a:p>
        </p:txBody>
      </p:sp>
    </p:spTree>
    <p:extLst>
      <p:ext uri="{BB962C8B-B14F-4D97-AF65-F5344CB8AC3E}">
        <p14:creationId xmlns:p14="http://schemas.microsoft.com/office/powerpoint/2010/main" val="4292370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C6AA15C-F285-EF3E-B720-B4B56ACEBB65}"/>
              </a:ext>
            </a:extLst>
          </p:cNvPr>
          <p:cNvSpPr>
            <a:spLocks noGrp="1"/>
          </p:cNvSpPr>
          <p:nvPr>
            <p:ph idx="1"/>
          </p:nvPr>
        </p:nvSpPr>
        <p:spPr>
          <a:xfrm>
            <a:off x="222250" y="1417638"/>
            <a:ext cx="11747500" cy="4525962"/>
          </a:xfrm>
        </p:spPr>
        <p:txBody>
          <a:bodyPr/>
          <a:lstStyle/>
          <a:p>
            <a:pPr marL="0" indent="0">
              <a:buNone/>
            </a:pPr>
            <a:endParaRPr lang="en-MY" dirty="0"/>
          </a:p>
          <a:p>
            <a:pPr marL="0" indent="0">
              <a:buNone/>
            </a:pPr>
            <a:endParaRPr lang="en-MY" dirty="0"/>
          </a:p>
          <a:p>
            <a:pPr marL="0" indent="0">
              <a:buNone/>
            </a:pPr>
            <a:endParaRPr lang="en-MY" dirty="0"/>
          </a:p>
          <a:p>
            <a:pPr marL="0" indent="0">
              <a:buNone/>
            </a:pPr>
            <a:endParaRPr lang="en-MY" dirty="0"/>
          </a:p>
          <a:p>
            <a:pPr marL="0" indent="0">
              <a:buNone/>
            </a:pPr>
            <a:endParaRPr lang="en-MY" dirty="0"/>
          </a:p>
          <a:p>
            <a:pPr marL="0" indent="0">
              <a:buNone/>
            </a:pPr>
            <a:endParaRPr lang="en-MY" dirty="0"/>
          </a:p>
        </p:txBody>
      </p:sp>
      <p:sp>
        <p:nvSpPr>
          <p:cNvPr id="3" name="Title 2">
            <a:extLst>
              <a:ext uri="{FF2B5EF4-FFF2-40B4-BE49-F238E27FC236}">
                <a16:creationId xmlns:a16="http://schemas.microsoft.com/office/drawing/2014/main" id="{E63237E8-06D1-3164-B281-FA62BBC9435A}"/>
              </a:ext>
            </a:extLst>
          </p:cNvPr>
          <p:cNvSpPr>
            <a:spLocks noGrp="1"/>
          </p:cNvSpPr>
          <p:nvPr>
            <p:ph type="title"/>
          </p:nvPr>
        </p:nvSpPr>
        <p:spPr>
          <a:xfrm>
            <a:off x="295352" y="274638"/>
            <a:ext cx="10457373" cy="1023810"/>
          </a:xfrm>
        </p:spPr>
        <p:txBody>
          <a:bodyPr/>
          <a:lstStyle/>
          <a:p>
            <a:r>
              <a:rPr lang="en-MY" dirty="0"/>
              <a:t>TYPES OF DATA ANALYSIS</a:t>
            </a:r>
          </a:p>
        </p:txBody>
      </p:sp>
      <p:pic>
        <p:nvPicPr>
          <p:cNvPr id="1026" name="Picture 2" descr="The four main types of data analytics: Descriptive, diagnostic, predictive, and prescriptive">
            <a:extLst>
              <a:ext uri="{FF2B5EF4-FFF2-40B4-BE49-F238E27FC236}">
                <a16:creationId xmlns:a16="http://schemas.microsoft.com/office/drawing/2014/main" id="{F88C811F-2271-7D94-AD16-C5DDDDEDE5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97280" y="1664340"/>
            <a:ext cx="9323832" cy="40325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4620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45987D8-E682-D9E6-7BB1-BAF94DA80E5A}"/>
              </a:ext>
            </a:extLst>
          </p:cNvPr>
          <p:cNvSpPr>
            <a:spLocks noGrp="1"/>
          </p:cNvSpPr>
          <p:nvPr>
            <p:ph idx="1"/>
          </p:nvPr>
        </p:nvSpPr>
        <p:spPr>
          <a:xfrm>
            <a:off x="254000" y="1202635"/>
            <a:ext cx="11747500" cy="5020365"/>
          </a:xfrm>
        </p:spPr>
        <p:txBody>
          <a:bodyPr/>
          <a:lstStyle/>
          <a:p>
            <a:pPr marL="0" indent="0" algn="l">
              <a:buNone/>
            </a:pPr>
            <a:endParaRPr lang="en-US" sz="2000" b="0" i="0" dirty="0">
              <a:effectLst/>
              <a:latin typeface="Trade Gothic W01 Roman"/>
            </a:endParaRPr>
          </a:p>
          <a:p>
            <a:pPr marL="0" indent="0">
              <a:buNone/>
            </a:pPr>
            <a:endParaRPr lang="en-MY" dirty="0"/>
          </a:p>
        </p:txBody>
      </p:sp>
      <p:sp>
        <p:nvSpPr>
          <p:cNvPr id="4" name="TextBox 3">
            <a:extLst>
              <a:ext uri="{FF2B5EF4-FFF2-40B4-BE49-F238E27FC236}">
                <a16:creationId xmlns:a16="http://schemas.microsoft.com/office/drawing/2014/main" id="{980DFA33-7E4D-6B03-77E0-AAC6CCB2B380}"/>
              </a:ext>
            </a:extLst>
          </p:cNvPr>
          <p:cNvSpPr txBox="1"/>
          <p:nvPr/>
        </p:nvSpPr>
        <p:spPr>
          <a:xfrm>
            <a:off x="190500" y="521208"/>
            <a:ext cx="11560048" cy="7017306"/>
          </a:xfrm>
          <a:prstGeom prst="rect">
            <a:avLst/>
          </a:prstGeom>
          <a:noFill/>
        </p:spPr>
        <p:txBody>
          <a:bodyPr wrap="square" rtlCol="0">
            <a:spAutoFit/>
          </a:bodyPr>
          <a:lstStyle/>
          <a:p>
            <a:pPr marL="285750" indent="-285750">
              <a:buFont typeface="Arial" panose="020B0604020202020204" pitchFamily="34" charset="0"/>
              <a:buChar char="•"/>
            </a:pPr>
            <a:r>
              <a:rPr lang="en-MY" sz="2400" b="1" i="0" dirty="0">
                <a:solidFill>
                  <a:srgbClr val="FFC000"/>
                </a:solidFill>
                <a:effectLst/>
                <a:latin typeface="var(--ds-font__dinpro--cond)"/>
              </a:rPr>
              <a:t>Descriptive analytics</a:t>
            </a:r>
          </a:p>
          <a:p>
            <a:endParaRPr lang="en-MY" sz="2400" b="1" dirty="0">
              <a:solidFill>
                <a:srgbClr val="FFC000"/>
              </a:solidFill>
              <a:latin typeface="var(--ds-font__dinpro--cond)"/>
            </a:endParaRPr>
          </a:p>
          <a:p>
            <a:r>
              <a:rPr lang="en-MY" sz="2400" b="1" dirty="0">
                <a:solidFill>
                  <a:srgbClr val="FFC000"/>
                </a:solidFill>
                <a:latin typeface="var(--ds-font__dinpro--cond)"/>
              </a:rPr>
              <a:t>              </a:t>
            </a:r>
            <a:r>
              <a:rPr lang="en-MY" sz="2400" b="1" dirty="0">
                <a:solidFill>
                  <a:schemeClr val="bg1"/>
                </a:solidFill>
                <a:latin typeface="var(--ds-font__dinpro--cond)"/>
              </a:rPr>
              <a:t>-</a:t>
            </a:r>
            <a:r>
              <a:rPr lang="en-US" sz="2400" b="0" i="0" dirty="0">
                <a:solidFill>
                  <a:schemeClr val="bg1"/>
                </a:solidFill>
                <a:effectLst/>
                <a:latin typeface="TradeGothic"/>
              </a:rPr>
              <a:t>Descriptive analytics is a simple, surface-level type of analysis that looks at </a:t>
            </a:r>
            <a:r>
              <a:rPr lang="en-US" sz="2400" b="1" i="0" dirty="0">
                <a:solidFill>
                  <a:schemeClr val="bg1"/>
                </a:solidFill>
                <a:effectLst/>
                <a:latin typeface="TradeGothic"/>
              </a:rPr>
              <a:t>what has happened in the past.</a:t>
            </a:r>
          </a:p>
          <a:p>
            <a:r>
              <a:rPr lang="en-US" sz="2400" b="1" dirty="0">
                <a:solidFill>
                  <a:schemeClr val="bg1"/>
                </a:solidFill>
                <a:latin typeface="TradeGothic"/>
              </a:rPr>
              <a:t>	-</a:t>
            </a:r>
            <a:r>
              <a:rPr lang="en-US" sz="2400" b="0" i="0" dirty="0">
                <a:solidFill>
                  <a:schemeClr val="bg1"/>
                </a:solidFill>
                <a:effectLst/>
                <a:latin typeface="TradeGothic"/>
              </a:rPr>
              <a:t> The two main techniques used in descriptive analytics are data aggregation and data mining</a:t>
            </a:r>
          </a:p>
          <a:p>
            <a:r>
              <a:rPr lang="en-US" sz="2400" dirty="0">
                <a:solidFill>
                  <a:schemeClr val="bg1"/>
                </a:solidFill>
                <a:latin typeface="TradeGothic"/>
              </a:rPr>
              <a:t>	- </a:t>
            </a:r>
            <a:r>
              <a:rPr lang="en-US" sz="2400" b="0" i="0" dirty="0">
                <a:solidFill>
                  <a:schemeClr val="bg1"/>
                </a:solidFill>
                <a:effectLst/>
                <a:latin typeface="TradeGothic"/>
              </a:rPr>
              <a:t>the data analyst first gathers the data and presents it in a summarized format (that’s the aggregation part) and then “mines” the data to discover patterns.</a:t>
            </a:r>
          </a:p>
          <a:p>
            <a:endParaRPr lang="en-US" sz="2400" dirty="0">
              <a:solidFill>
                <a:schemeClr val="bg1"/>
              </a:solidFill>
              <a:latin typeface="TradeGothic"/>
            </a:endParaRPr>
          </a:p>
          <a:p>
            <a:pPr marL="342900" indent="-342900">
              <a:buFont typeface="Arial" panose="020B0604020202020204" pitchFamily="34" charset="0"/>
              <a:buChar char="•"/>
            </a:pPr>
            <a:r>
              <a:rPr lang="en-MY" sz="2400" b="1" i="0" dirty="0">
                <a:solidFill>
                  <a:srgbClr val="FFC000"/>
                </a:solidFill>
                <a:effectLst/>
                <a:latin typeface="var(--ds-font__dinpro--cond)"/>
              </a:rPr>
              <a:t>Diagnostic analytics</a:t>
            </a:r>
          </a:p>
          <a:p>
            <a:endParaRPr lang="en-MY" sz="2400" b="1" i="0" dirty="0">
              <a:solidFill>
                <a:srgbClr val="FFC000"/>
              </a:solidFill>
              <a:effectLst/>
              <a:latin typeface="var(--ds-font__dinpro--cond)"/>
            </a:endParaRPr>
          </a:p>
          <a:p>
            <a:r>
              <a:rPr lang="en-US" sz="2400" b="0" i="0" dirty="0">
                <a:solidFill>
                  <a:schemeClr val="bg1"/>
                </a:solidFill>
                <a:effectLst/>
                <a:latin typeface="TradeGothic"/>
              </a:rPr>
              <a:t>	-While descriptive analytics looks at the “what”, </a:t>
            </a:r>
            <a:r>
              <a:rPr lang="en-US" sz="2400" b="1" i="0" dirty="0">
                <a:solidFill>
                  <a:schemeClr val="bg1"/>
                </a:solidFill>
                <a:effectLst/>
                <a:latin typeface="TradeGothic"/>
              </a:rPr>
              <a:t>diagnostic analytics explores the “why”</a:t>
            </a:r>
            <a:r>
              <a:rPr lang="en-US" sz="2400" b="0" i="0" dirty="0">
                <a:solidFill>
                  <a:schemeClr val="bg1"/>
                </a:solidFill>
                <a:effectLst/>
                <a:latin typeface="TradeGothic"/>
              </a:rPr>
              <a:t>. </a:t>
            </a:r>
          </a:p>
          <a:p>
            <a:r>
              <a:rPr lang="en-US" sz="2400" dirty="0">
                <a:solidFill>
                  <a:schemeClr val="bg1"/>
                </a:solidFill>
                <a:latin typeface="TradeGothic"/>
              </a:rPr>
              <a:t>	-</a:t>
            </a:r>
            <a:r>
              <a:rPr lang="en-US" sz="2400" b="0" i="0" dirty="0">
                <a:solidFill>
                  <a:schemeClr val="bg1"/>
                </a:solidFill>
                <a:effectLst/>
                <a:latin typeface="TradeGothic"/>
              </a:rPr>
              <a:t>When running diagnostic analytics, data analysts will first seek to identify anomalies within the data</a:t>
            </a:r>
          </a:p>
          <a:p>
            <a:r>
              <a:rPr lang="en-MY" sz="2400" b="1" i="0" dirty="0">
                <a:solidFill>
                  <a:schemeClr val="bg1"/>
                </a:solidFill>
                <a:effectLst/>
                <a:latin typeface="var(--ds-font__dinpro--cond)"/>
              </a:rPr>
              <a:t>	-</a:t>
            </a:r>
            <a:r>
              <a:rPr lang="en-US" sz="2400" b="0" i="0" dirty="0">
                <a:solidFill>
                  <a:schemeClr val="bg1"/>
                </a:solidFill>
                <a:effectLst/>
                <a:latin typeface="TradeGothic"/>
              </a:rPr>
              <a:t>regression analysis, filtering, and time-series data analytics.</a:t>
            </a:r>
            <a:endParaRPr lang="en-MY" sz="2400" b="1" i="0" dirty="0">
              <a:solidFill>
                <a:schemeClr val="bg1"/>
              </a:solidFill>
              <a:effectLst/>
              <a:latin typeface="var(--ds-font__dinpro--cond)"/>
            </a:endParaRPr>
          </a:p>
          <a:p>
            <a:pPr marL="342900" indent="-342900">
              <a:buFont typeface="Arial" panose="020B0604020202020204" pitchFamily="34" charset="0"/>
              <a:buChar char="•"/>
            </a:pPr>
            <a:endParaRPr lang="en-MY" sz="2400" b="1" dirty="0">
              <a:solidFill>
                <a:schemeClr val="bg1"/>
              </a:solidFill>
              <a:latin typeface="var(--ds-font__dinpro--cond)"/>
            </a:endParaRPr>
          </a:p>
          <a:p>
            <a:endParaRPr lang="en-MY" sz="2400" b="1" i="0" dirty="0">
              <a:solidFill>
                <a:srgbClr val="FFC000"/>
              </a:solidFill>
              <a:effectLst/>
              <a:latin typeface="var(--ds-font__dinpro--cond)"/>
            </a:endParaRPr>
          </a:p>
          <a:p>
            <a:pPr marL="285750" indent="-285750">
              <a:buFont typeface="Arial" panose="020B0604020202020204" pitchFamily="34" charset="0"/>
              <a:buChar char="•"/>
            </a:pPr>
            <a:endParaRPr lang="en-MY" dirty="0"/>
          </a:p>
        </p:txBody>
      </p:sp>
    </p:spTree>
    <p:extLst>
      <p:ext uri="{BB962C8B-B14F-4D97-AF65-F5344CB8AC3E}">
        <p14:creationId xmlns:p14="http://schemas.microsoft.com/office/powerpoint/2010/main" val="12958760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546E2DC-AB35-251D-0DD7-1A82B1E2765B}"/>
              </a:ext>
            </a:extLst>
          </p:cNvPr>
          <p:cNvSpPr>
            <a:spLocks noGrp="1"/>
          </p:cNvSpPr>
          <p:nvPr>
            <p:ph idx="1"/>
          </p:nvPr>
        </p:nvSpPr>
        <p:spPr>
          <a:xfrm>
            <a:off x="222250" y="1002094"/>
            <a:ext cx="11747500" cy="5325554"/>
          </a:xfrm>
        </p:spPr>
        <p:txBody>
          <a:bodyPr/>
          <a:lstStyle/>
          <a:p>
            <a:pPr marL="0" indent="0">
              <a:buNone/>
            </a:pPr>
            <a:endParaRPr lang="en-US" b="0" i="0" dirty="0">
              <a:effectLst/>
              <a:latin typeface="Trade Gothic W01 Roman"/>
            </a:endParaRPr>
          </a:p>
          <a:p>
            <a:pPr marL="0" indent="0">
              <a:buNone/>
            </a:pPr>
            <a:endParaRPr lang="en-MY" dirty="0"/>
          </a:p>
        </p:txBody>
      </p:sp>
      <p:sp>
        <p:nvSpPr>
          <p:cNvPr id="6" name="TextBox 5">
            <a:extLst>
              <a:ext uri="{FF2B5EF4-FFF2-40B4-BE49-F238E27FC236}">
                <a16:creationId xmlns:a16="http://schemas.microsoft.com/office/drawing/2014/main" id="{043F6305-8B1C-559B-61FA-B0B1471A92CD}"/>
              </a:ext>
            </a:extLst>
          </p:cNvPr>
          <p:cNvSpPr txBox="1"/>
          <p:nvPr/>
        </p:nvSpPr>
        <p:spPr>
          <a:xfrm>
            <a:off x="426720" y="346619"/>
            <a:ext cx="11338560" cy="5539978"/>
          </a:xfrm>
          <a:prstGeom prst="rect">
            <a:avLst/>
          </a:prstGeom>
          <a:noFill/>
        </p:spPr>
        <p:txBody>
          <a:bodyPr wrap="square" rtlCol="0">
            <a:spAutoFit/>
          </a:bodyPr>
          <a:lstStyle/>
          <a:p>
            <a:pPr marL="285750" indent="-285750">
              <a:buFont typeface="Arial" panose="020B0604020202020204" pitchFamily="34" charset="0"/>
              <a:buChar char="•"/>
            </a:pPr>
            <a:r>
              <a:rPr lang="en-MY" sz="2400" b="1" i="0" dirty="0">
                <a:solidFill>
                  <a:srgbClr val="FFC000"/>
                </a:solidFill>
                <a:effectLst/>
                <a:latin typeface="var(--ds-font__dinpro--cond)"/>
              </a:rPr>
              <a:t>Predictive analytics</a:t>
            </a:r>
          </a:p>
          <a:p>
            <a:endParaRPr lang="en-MY" sz="2400" b="1" dirty="0">
              <a:solidFill>
                <a:srgbClr val="FFC000"/>
              </a:solidFill>
              <a:latin typeface="var(--ds-font__dinpro--cond)"/>
            </a:endParaRPr>
          </a:p>
          <a:p>
            <a:pPr marL="342900" indent="-342900">
              <a:buFont typeface="Arial" panose="020B0604020202020204" pitchFamily="34" charset="0"/>
              <a:buChar char="•"/>
            </a:pPr>
            <a:r>
              <a:rPr lang="en-US" sz="2400" dirty="0">
                <a:solidFill>
                  <a:schemeClr val="bg1"/>
                </a:solidFill>
                <a:latin typeface="TradeGothic"/>
              </a:rPr>
              <a:t>P</a:t>
            </a:r>
            <a:r>
              <a:rPr lang="en-US" sz="2400" b="0" i="0" dirty="0">
                <a:solidFill>
                  <a:schemeClr val="bg1"/>
                </a:solidFill>
                <a:effectLst/>
                <a:latin typeface="TradeGothic"/>
              </a:rPr>
              <a:t>redictive analytics tries to predict </a:t>
            </a:r>
            <a:r>
              <a:rPr lang="en-US" sz="2400" b="1" i="0" dirty="0">
                <a:solidFill>
                  <a:schemeClr val="bg1"/>
                </a:solidFill>
                <a:effectLst/>
                <a:latin typeface="TradeGothic"/>
              </a:rPr>
              <a:t>what is likely to happen in the future</a:t>
            </a:r>
          </a:p>
          <a:p>
            <a:pPr marL="342900" indent="-342900">
              <a:buFont typeface="Arial" panose="020B0604020202020204" pitchFamily="34" charset="0"/>
              <a:buChar char="•"/>
            </a:pPr>
            <a:r>
              <a:rPr lang="en-US" sz="2400" b="0" i="0" dirty="0">
                <a:solidFill>
                  <a:schemeClr val="bg1"/>
                </a:solidFill>
                <a:effectLst/>
                <a:latin typeface="TradeGothic"/>
              </a:rPr>
              <a:t>Predictive analytics estimates the likelihood of a future outcome based on historical data and probability theory, and while it can never be completely accurate</a:t>
            </a:r>
          </a:p>
          <a:p>
            <a:pPr marL="342900" indent="-342900">
              <a:buFont typeface="Arial" panose="020B0604020202020204" pitchFamily="34" charset="0"/>
              <a:buChar char="•"/>
            </a:pPr>
            <a:endParaRPr lang="en-US" sz="2400" dirty="0">
              <a:solidFill>
                <a:schemeClr val="bg1"/>
              </a:solidFill>
              <a:latin typeface="TradeGothic"/>
            </a:endParaRPr>
          </a:p>
          <a:p>
            <a:pPr marL="342900" indent="-342900">
              <a:buFont typeface="Arial" panose="020B0604020202020204" pitchFamily="34" charset="0"/>
              <a:buChar char="•"/>
            </a:pPr>
            <a:endParaRPr lang="en-US" sz="2400" b="1" i="0" dirty="0">
              <a:solidFill>
                <a:schemeClr val="bg1"/>
              </a:solidFill>
              <a:effectLst/>
              <a:latin typeface="TradeGothic"/>
            </a:endParaRPr>
          </a:p>
          <a:p>
            <a:pPr marL="342900" indent="-342900" algn="l">
              <a:buFont typeface="Arial" panose="020B0604020202020204" pitchFamily="34" charset="0"/>
              <a:buChar char="•"/>
            </a:pPr>
            <a:r>
              <a:rPr lang="en-MY" sz="2400" b="1" i="0" dirty="0">
                <a:solidFill>
                  <a:srgbClr val="FFC000"/>
                </a:solidFill>
                <a:effectLst/>
                <a:latin typeface="var(--ds-font__dinpro--cond)"/>
              </a:rPr>
              <a:t>Prescriptive analytics </a:t>
            </a:r>
          </a:p>
          <a:p>
            <a:pPr marL="342900" indent="-342900" algn="l">
              <a:buFont typeface="Arial" panose="020B0604020202020204" pitchFamily="34" charset="0"/>
              <a:buChar char="•"/>
            </a:pPr>
            <a:endParaRPr lang="en-MY" sz="2400" b="1" i="0" dirty="0">
              <a:solidFill>
                <a:schemeClr val="bg1"/>
              </a:solidFill>
              <a:effectLst/>
              <a:latin typeface="var(--ds-font__dinpro--cond)"/>
            </a:endParaRPr>
          </a:p>
          <a:p>
            <a:pPr marL="342900" indent="-342900" algn="l">
              <a:buFont typeface="Arial" panose="020B0604020202020204" pitchFamily="34" charset="0"/>
              <a:buChar char="•"/>
            </a:pPr>
            <a:r>
              <a:rPr lang="en-US" sz="2400" b="0" i="0" dirty="0">
                <a:solidFill>
                  <a:schemeClr val="bg1"/>
                </a:solidFill>
                <a:effectLst/>
                <a:latin typeface="TradeGothic"/>
              </a:rPr>
              <a:t>prescriptive analytics </a:t>
            </a:r>
            <a:r>
              <a:rPr lang="en-US" sz="2400" b="1" i="0" dirty="0">
                <a:solidFill>
                  <a:schemeClr val="bg1"/>
                </a:solidFill>
                <a:effectLst/>
                <a:latin typeface="TradeGothic"/>
              </a:rPr>
              <a:t>advises on the actions and decisions that should be taken.</a:t>
            </a:r>
            <a:r>
              <a:rPr lang="en-US" sz="2400" b="0" i="0" dirty="0">
                <a:solidFill>
                  <a:schemeClr val="bg1"/>
                </a:solidFill>
                <a:effectLst/>
                <a:latin typeface="TradeGothic"/>
              </a:rPr>
              <a:t> </a:t>
            </a:r>
          </a:p>
          <a:p>
            <a:pPr marL="342900" indent="-342900" algn="l">
              <a:buFont typeface="Arial" panose="020B0604020202020204" pitchFamily="34" charset="0"/>
              <a:buChar char="•"/>
            </a:pPr>
            <a:r>
              <a:rPr lang="en-US" sz="2400" b="0" i="0" dirty="0">
                <a:solidFill>
                  <a:schemeClr val="bg1"/>
                </a:solidFill>
                <a:effectLst/>
                <a:latin typeface="TradeGothic"/>
              </a:rPr>
              <a:t>In other words, prescriptive analytics shows you how you can take advantage of the outcomes that have been predicted.</a:t>
            </a:r>
            <a:endParaRPr lang="en-MY" sz="2400" b="1" i="0" dirty="0">
              <a:solidFill>
                <a:schemeClr val="bg1"/>
              </a:solidFill>
              <a:effectLst/>
              <a:latin typeface="var(--ds-font__dinpro--cond)"/>
            </a:endParaRPr>
          </a:p>
          <a:p>
            <a:br>
              <a:rPr lang="en-MY" sz="2400" dirty="0"/>
            </a:br>
            <a:endParaRPr lang="en-MY" sz="2400" b="1" i="0" dirty="0">
              <a:solidFill>
                <a:schemeClr val="bg1"/>
              </a:solidFill>
              <a:effectLst/>
              <a:latin typeface="var(--ds-font__dinpro--cond)"/>
            </a:endParaRPr>
          </a:p>
          <a:p>
            <a:endParaRPr lang="en-MY" dirty="0"/>
          </a:p>
        </p:txBody>
      </p:sp>
    </p:spTree>
    <p:extLst>
      <p:ext uri="{BB962C8B-B14F-4D97-AF65-F5344CB8AC3E}">
        <p14:creationId xmlns:p14="http://schemas.microsoft.com/office/powerpoint/2010/main" val="4721646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C7EAC2F-3F04-4B11-DC78-CCD72319EBD1}"/>
              </a:ext>
            </a:extLst>
          </p:cNvPr>
          <p:cNvSpPr>
            <a:spLocks noGrp="1"/>
          </p:cNvSpPr>
          <p:nvPr>
            <p:ph idx="1"/>
          </p:nvPr>
        </p:nvSpPr>
        <p:spPr>
          <a:xfrm>
            <a:off x="295352" y="1047814"/>
            <a:ext cx="11747500" cy="4525962"/>
          </a:xfrm>
        </p:spPr>
        <p:txBody>
          <a:bodyPr/>
          <a:lstStyle/>
          <a:p>
            <a:pPr algn="l"/>
            <a:r>
              <a:rPr lang="en-US" b="0" i="0" dirty="0">
                <a:effectLst/>
                <a:latin typeface="TradeGothic"/>
              </a:rPr>
              <a:t> </a:t>
            </a:r>
            <a:r>
              <a:rPr lang="en-US" b="0" i="0" dirty="0" err="1">
                <a:effectLst/>
                <a:latin typeface="TradeGothic"/>
              </a:rPr>
              <a:t>Junbo</a:t>
            </a:r>
            <a:r>
              <a:rPr lang="en-US" b="0" i="0" dirty="0">
                <a:effectLst/>
                <a:latin typeface="TradeGothic"/>
              </a:rPr>
              <a:t> Son, a researcher from the University of Delaware, has devised a system which helps asthma patients to better self-manage their condition using </a:t>
            </a:r>
            <a:r>
              <a:rPr lang="en-US" b="0" i="0" dirty="0" err="1">
                <a:effectLst/>
                <a:latin typeface="TradeGothic"/>
              </a:rPr>
              <a:t>bluetooth</a:t>
            </a:r>
            <a:r>
              <a:rPr lang="en-US" b="0" i="0" dirty="0">
                <a:effectLst/>
                <a:latin typeface="TradeGothic"/>
              </a:rPr>
              <a:t>-enabled inhalers and a special data analytics algorithm.</a:t>
            </a:r>
          </a:p>
          <a:p>
            <a:pPr algn="l"/>
            <a:r>
              <a:rPr lang="en-US" b="0" i="0" dirty="0">
                <a:effectLst/>
                <a:latin typeface="TradeGothic"/>
              </a:rPr>
              <a:t>So how does it work? First, the data is collected through a Bluetooth sensor which the user attaches to their asthma inhaler. Every time the patient uses their inhaler, the sensor transmits this usage data to their smartphone. This data is then sent to a server via a secure wireless network, where it goes through the specially devised Smart Asthma Management (SAM) algorithm.</a:t>
            </a:r>
          </a:p>
          <a:p>
            <a:pPr algn="l"/>
            <a:r>
              <a:rPr lang="en-US" b="0" i="0" dirty="0">
                <a:effectLst/>
                <a:latin typeface="TradeGothic"/>
              </a:rPr>
              <a:t>Over time, this unique algorithm helps to paint a picture of each individual patient, giving valuable insight into patient demographics, unique patient </a:t>
            </a:r>
            <a:r>
              <a:rPr lang="en-US" b="0" i="0" dirty="0" err="1">
                <a:effectLst/>
                <a:latin typeface="TradeGothic"/>
              </a:rPr>
              <a:t>behaviours</a:t>
            </a:r>
            <a:r>
              <a:rPr lang="en-US" b="0" i="0" dirty="0">
                <a:effectLst/>
                <a:latin typeface="TradeGothic"/>
              </a:rPr>
              <a:t>—such as when they tend to exercise and how this impacts their inhaler usage—as well as each patient’s sensitivity to environmental asthma triggers. This is especially useful when it comes to detecting dangerous increases in inhaler usage; the data-driven SAM system can identify such increases much more quickly than the patient would be able to.</a:t>
            </a:r>
          </a:p>
          <a:p>
            <a:pPr marL="0" indent="0" algn="l">
              <a:buNone/>
            </a:pPr>
            <a:endParaRPr lang="en-MY" dirty="0"/>
          </a:p>
        </p:txBody>
      </p:sp>
      <p:sp>
        <p:nvSpPr>
          <p:cNvPr id="3" name="Title 2">
            <a:extLst>
              <a:ext uri="{FF2B5EF4-FFF2-40B4-BE49-F238E27FC236}">
                <a16:creationId xmlns:a16="http://schemas.microsoft.com/office/drawing/2014/main" id="{9ECE8B47-E8FB-45EF-C97C-BA1241E10F58}"/>
              </a:ext>
            </a:extLst>
          </p:cNvPr>
          <p:cNvSpPr>
            <a:spLocks noGrp="1"/>
          </p:cNvSpPr>
          <p:nvPr>
            <p:ph type="title"/>
          </p:nvPr>
        </p:nvSpPr>
        <p:spPr>
          <a:xfrm>
            <a:off x="295352" y="274638"/>
            <a:ext cx="10457373" cy="1060386"/>
          </a:xfrm>
        </p:spPr>
        <p:txBody>
          <a:bodyPr/>
          <a:lstStyle/>
          <a:p>
            <a:r>
              <a:rPr lang="en-US" b="1" i="0" dirty="0">
                <a:solidFill>
                  <a:srgbClr val="FFC000"/>
                </a:solidFill>
                <a:effectLst/>
                <a:latin typeface="var(--ds-font__dinpro--cond)"/>
              </a:rPr>
              <a:t>Data analytics case study: Healthcare</a:t>
            </a:r>
            <a:br>
              <a:rPr lang="en-US" b="1" i="0" dirty="0">
                <a:solidFill>
                  <a:srgbClr val="0E1633"/>
                </a:solidFill>
                <a:effectLst/>
                <a:latin typeface="var(--ds-font__dinpro--cond)"/>
              </a:rPr>
            </a:br>
            <a:endParaRPr lang="en-MY" dirty="0"/>
          </a:p>
        </p:txBody>
      </p:sp>
    </p:spTree>
    <p:extLst>
      <p:ext uri="{BB962C8B-B14F-4D97-AF65-F5344CB8AC3E}">
        <p14:creationId xmlns:p14="http://schemas.microsoft.com/office/powerpoint/2010/main" val="25012627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EF125B-06F3-8B40-E6DD-4748EB1FE14D}"/>
              </a:ext>
            </a:extLst>
          </p:cNvPr>
          <p:cNvSpPr>
            <a:spLocks noGrp="1"/>
          </p:cNvSpPr>
          <p:nvPr>
            <p:ph idx="1"/>
          </p:nvPr>
        </p:nvSpPr>
        <p:spPr>
          <a:xfrm>
            <a:off x="222250" y="1056958"/>
            <a:ext cx="11747500" cy="4525962"/>
          </a:xfrm>
        </p:spPr>
        <p:txBody>
          <a:bodyPr/>
          <a:lstStyle/>
          <a:p>
            <a:pPr algn="l"/>
            <a:r>
              <a:rPr lang="en-US" b="0" i="0" dirty="0">
                <a:effectLst/>
                <a:latin typeface="TradeGothic"/>
              </a:rPr>
              <a:t>What’s more, the SAM system has been found to outperform traditional models, with a false alarm rate that is 10-20% lower than that of current models, together with a 40-50% lower misdetection rate.</a:t>
            </a:r>
          </a:p>
          <a:p>
            <a:pPr algn="l"/>
            <a:r>
              <a:rPr lang="en-US" b="0" i="0" dirty="0">
                <a:effectLst/>
                <a:latin typeface="TradeGothic"/>
              </a:rPr>
              <a:t>This case study highlights what a difference data analytics can make when it comes to providing effective, personalized healthcare. By collecting and analyzing the right data, healthcare professionals are able to offer support that is tailored to both the individual needs of each patient and the unique characteristics of different health conditions—an approach that could be life-changing and potentially life-saving.</a:t>
            </a:r>
          </a:p>
          <a:p>
            <a:pPr algn="l"/>
            <a:r>
              <a:rPr lang="en-US" b="0" i="0" dirty="0">
                <a:effectLst/>
                <a:latin typeface="TradeGothic"/>
              </a:rPr>
              <a:t>You can learn more about this case study in the following journal article: </a:t>
            </a:r>
            <a:r>
              <a:rPr lang="en-US" b="1" i="0" u="none" strike="noStrike" dirty="0">
                <a:effectLst/>
                <a:latin typeface="TradeGothic"/>
                <a:hlinkClick r:id="rId2">
                  <a:extLst>
                    <a:ext uri="{A12FA001-AC4F-418D-AE19-62706E023703}">
                      <ahyp:hlinkClr xmlns:ahyp="http://schemas.microsoft.com/office/drawing/2018/hyperlinkcolor" val="tx"/>
                    </a:ext>
                  </a:extLst>
                </a:hlinkClick>
              </a:rPr>
              <a:t>A Data Analytics Framework for Smart Asthma Management Based on Remote Health Information Systems with Bluetooth-Enabled Personal Inhalers</a:t>
            </a:r>
            <a:r>
              <a:rPr lang="en-US" b="0" i="0" dirty="0">
                <a:effectLst/>
                <a:latin typeface="TradeGothic"/>
              </a:rPr>
              <a:t>.</a:t>
            </a:r>
          </a:p>
          <a:p>
            <a:endParaRPr lang="en-MY" dirty="0"/>
          </a:p>
        </p:txBody>
      </p:sp>
    </p:spTree>
    <p:extLst>
      <p:ext uri="{BB962C8B-B14F-4D97-AF65-F5344CB8AC3E}">
        <p14:creationId xmlns:p14="http://schemas.microsoft.com/office/powerpoint/2010/main" val="703648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D91BA9-88BA-52FD-A9A5-DA42C1F6F020}"/>
              </a:ext>
            </a:extLst>
          </p:cNvPr>
          <p:cNvSpPr>
            <a:spLocks noGrp="1"/>
          </p:cNvSpPr>
          <p:nvPr>
            <p:ph idx="1"/>
          </p:nvPr>
        </p:nvSpPr>
        <p:spPr>
          <a:xfrm>
            <a:off x="222250" y="623612"/>
            <a:ext cx="11747500" cy="4525962"/>
          </a:xfrm>
        </p:spPr>
        <p:txBody>
          <a:bodyPr/>
          <a:lstStyle/>
          <a:p>
            <a:pPr marL="0" indent="0">
              <a:buNone/>
            </a:pPr>
            <a:r>
              <a:rPr lang="en-MY" dirty="0"/>
              <a:t>Synchronous Learning</a:t>
            </a:r>
          </a:p>
          <a:p>
            <a:pPr marL="0" indent="0">
              <a:buNone/>
            </a:pPr>
            <a:endParaRPr lang="en-MY" dirty="0"/>
          </a:p>
          <a:p>
            <a:pPr marL="0" indent="0">
              <a:buNone/>
            </a:pPr>
            <a:r>
              <a:rPr lang="en-MY" dirty="0"/>
              <a:t>             </a:t>
            </a:r>
            <a:r>
              <a:rPr lang="en-MY" dirty="0">
                <a:hlinkClick r:id="rId2"/>
              </a:rPr>
              <a:t>https://www.youtube.com/watch?v=M_JNdR_2WkY</a:t>
            </a:r>
            <a:endParaRPr lang="en-MY" dirty="0"/>
          </a:p>
        </p:txBody>
      </p:sp>
    </p:spTree>
    <p:extLst>
      <p:ext uri="{BB962C8B-B14F-4D97-AF65-F5344CB8AC3E}">
        <p14:creationId xmlns:p14="http://schemas.microsoft.com/office/powerpoint/2010/main" val="3270540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B85E58F-47E0-E376-A34C-CC01D5A639B7}"/>
              </a:ext>
            </a:extLst>
          </p:cNvPr>
          <p:cNvSpPr>
            <a:spLocks noGrp="1"/>
          </p:cNvSpPr>
          <p:nvPr>
            <p:ph type="title"/>
          </p:nvPr>
        </p:nvSpPr>
        <p:spPr/>
        <p:txBody>
          <a:bodyPr/>
          <a:lstStyle/>
          <a:p>
            <a:r>
              <a:rPr lang="en-MY" dirty="0"/>
              <a:t>Review Questions</a:t>
            </a:r>
          </a:p>
        </p:txBody>
      </p:sp>
      <p:sp>
        <p:nvSpPr>
          <p:cNvPr id="2" name="TextBox 1">
            <a:extLst>
              <a:ext uri="{FF2B5EF4-FFF2-40B4-BE49-F238E27FC236}">
                <a16:creationId xmlns:a16="http://schemas.microsoft.com/office/drawing/2014/main" id="{61CC3141-02E7-674D-B07A-0D273ECBBA2B}"/>
              </a:ext>
            </a:extLst>
          </p:cNvPr>
          <p:cNvSpPr txBox="1"/>
          <p:nvPr/>
        </p:nvSpPr>
        <p:spPr>
          <a:xfrm>
            <a:off x="768096" y="1792224"/>
            <a:ext cx="9753600" cy="3108543"/>
          </a:xfrm>
          <a:prstGeom prst="rect">
            <a:avLst/>
          </a:prstGeom>
          <a:noFill/>
        </p:spPr>
        <p:txBody>
          <a:bodyPr wrap="square" rtlCol="0">
            <a:spAutoFit/>
          </a:bodyPr>
          <a:lstStyle/>
          <a:p>
            <a:r>
              <a:rPr lang="en-MY" sz="2800" dirty="0">
                <a:solidFill>
                  <a:schemeClr val="bg1"/>
                </a:solidFill>
              </a:rPr>
              <a:t>-What is Data Analytics?</a:t>
            </a:r>
          </a:p>
          <a:p>
            <a:r>
              <a:rPr lang="en-MY" sz="2800" dirty="0">
                <a:solidFill>
                  <a:schemeClr val="bg1"/>
                </a:solidFill>
              </a:rPr>
              <a:t>-What is the role of data analytics and a data scientist?</a:t>
            </a:r>
          </a:p>
          <a:p>
            <a:r>
              <a:rPr lang="en-MY" sz="2800" dirty="0">
                <a:solidFill>
                  <a:schemeClr val="bg1"/>
                </a:solidFill>
              </a:rPr>
              <a:t>-what are the different types of data analysis?</a:t>
            </a:r>
          </a:p>
          <a:p>
            <a:r>
              <a:rPr lang="en-MY" sz="2800" dirty="0">
                <a:solidFill>
                  <a:schemeClr val="bg1"/>
                </a:solidFill>
              </a:rPr>
              <a:t>-How a dataset is generating and extract relevant information from the dataset?</a:t>
            </a:r>
          </a:p>
          <a:p>
            <a:pPr marL="457200" indent="-457200">
              <a:buFontTx/>
              <a:buChar char="-"/>
            </a:pPr>
            <a:r>
              <a:rPr lang="en-MY" sz="2800" dirty="0">
                <a:solidFill>
                  <a:schemeClr val="bg1"/>
                </a:solidFill>
              </a:rPr>
              <a:t>Why data analysis?</a:t>
            </a:r>
          </a:p>
          <a:p>
            <a:pPr marL="457200" indent="-457200">
              <a:buFontTx/>
              <a:buChar char="-"/>
            </a:pPr>
            <a:r>
              <a:rPr lang="en-MY" sz="2800" dirty="0">
                <a:solidFill>
                  <a:schemeClr val="bg1"/>
                </a:solidFill>
              </a:rPr>
              <a:t>What are the processing steps of data analysis?</a:t>
            </a:r>
          </a:p>
        </p:txBody>
      </p:sp>
    </p:spTree>
    <p:extLst>
      <p:ext uri="{BB962C8B-B14F-4D97-AF65-F5344CB8AC3E}">
        <p14:creationId xmlns:p14="http://schemas.microsoft.com/office/powerpoint/2010/main" val="36573922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DA22B87-C136-3DE4-9468-6C2F4ACA8AE1}"/>
              </a:ext>
            </a:extLst>
          </p:cNvPr>
          <p:cNvSpPr>
            <a:spLocks noGrp="1"/>
          </p:cNvSpPr>
          <p:nvPr>
            <p:ph idx="1"/>
          </p:nvPr>
        </p:nvSpPr>
        <p:spPr/>
        <p:txBody>
          <a:bodyPr/>
          <a:lstStyle/>
          <a:p>
            <a:r>
              <a:rPr lang="en-MY" dirty="0"/>
              <a:t>Data Analytics</a:t>
            </a:r>
          </a:p>
          <a:p>
            <a:r>
              <a:rPr lang="en-MY" dirty="0"/>
              <a:t>Process of Data Analysis</a:t>
            </a:r>
          </a:p>
          <a:p>
            <a:r>
              <a:rPr lang="en-MY" dirty="0"/>
              <a:t>Types of Data Analysis</a:t>
            </a:r>
          </a:p>
        </p:txBody>
      </p:sp>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dirty="0"/>
              <a:t>Summary / Recap of Main Points</a:t>
            </a:r>
          </a:p>
        </p:txBody>
      </p:sp>
    </p:spTree>
    <p:extLst>
      <p:ext uri="{BB962C8B-B14F-4D97-AF65-F5344CB8AC3E}">
        <p14:creationId xmlns:p14="http://schemas.microsoft.com/office/powerpoint/2010/main" val="3324074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0E221F-B43F-9E5C-A5B7-086DFF31E7ED}"/>
              </a:ext>
            </a:extLst>
          </p:cNvPr>
          <p:cNvSpPr>
            <a:spLocks noGrp="1"/>
          </p:cNvSpPr>
          <p:nvPr>
            <p:ph type="title"/>
          </p:nvPr>
        </p:nvSpPr>
        <p:spPr>
          <a:xfrm>
            <a:off x="914400" y="0"/>
            <a:ext cx="10363200" cy="1362075"/>
          </a:xfrm>
        </p:spPr>
        <p:txBody>
          <a:bodyPr/>
          <a:lstStyle/>
          <a:p>
            <a:r>
              <a:rPr lang="en-MY" dirty="0"/>
              <a:t>Topic Learning Outcomes</a:t>
            </a:r>
            <a:br>
              <a:rPr lang="en-MY" dirty="0"/>
            </a:br>
            <a:endParaRPr lang="en-MY" dirty="0"/>
          </a:p>
        </p:txBody>
      </p:sp>
      <p:sp>
        <p:nvSpPr>
          <p:cNvPr id="5" name="Text Placeholder 4">
            <a:extLst>
              <a:ext uri="{FF2B5EF4-FFF2-40B4-BE49-F238E27FC236}">
                <a16:creationId xmlns:a16="http://schemas.microsoft.com/office/drawing/2014/main" id="{5F5ABE47-B1F9-1E34-B33E-A8FBDF32394C}"/>
              </a:ext>
            </a:extLst>
          </p:cNvPr>
          <p:cNvSpPr>
            <a:spLocks noGrp="1"/>
          </p:cNvSpPr>
          <p:nvPr>
            <p:ph type="body" idx="1"/>
          </p:nvPr>
        </p:nvSpPr>
        <p:spPr>
          <a:xfrm>
            <a:off x="914400" y="1462573"/>
            <a:ext cx="10363200" cy="1500187"/>
          </a:xfrm>
        </p:spPr>
        <p:txBody>
          <a:bodyPr/>
          <a:lstStyle/>
          <a:p>
            <a:r>
              <a:rPr lang="en-MY" sz="2400" dirty="0"/>
              <a:t>At the end of this topic, you should be able to:</a:t>
            </a:r>
          </a:p>
          <a:p>
            <a:endParaRPr lang="en-MY" sz="2400" dirty="0"/>
          </a:p>
          <a:p>
            <a:r>
              <a:rPr lang="en-MY" sz="2400" dirty="0"/>
              <a:t>1. Understand what is data analytics</a:t>
            </a:r>
          </a:p>
          <a:p>
            <a:r>
              <a:rPr lang="en-MY" sz="2400" dirty="0"/>
              <a:t>2. Understand the types of data analysis</a:t>
            </a:r>
          </a:p>
          <a:p>
            <a:r>
              <a:rPr lang="en-MY" sz="2400" dirty="0"/>
              <a:t>3.Understand why data analysis</a:t>
            </a:r>
          </a:p>
          <a:p>
            <a:r>
              <a:rPr lang="en-MY" sz="2400" dirty="0"/>
              <a:t>4. Data analysis Process</a:t>
            </a:r>
          </a:p>
          <a:p>
            <a:endParaRPr lang="en-MY" dirty="0"/>
          </a:p>
        </p:txBody>
      </p:sp>
    </p:spTree>
    <p:extLst>
      <p:ext uri="{BB962C8B-B14F-4D97-AF65-F5344CB8AC3E}">
        <p14:creationId xmlns:p14="http://schemas.microsoft.com/office/powerpoint/2010/main" val="3036573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20CA82D-607C-591C-A7A4-9D4811ED9EA9}"/>
              </a:ext>
            </a:extLst>
          </p:cNvPr>
          <p:cNvSpPr>
            <a:spLocks noGrp="1"/>
          </p:cNvSpPr>
          <p:nvPr>
            <p:ph type="body" idx="1"/>
          </p:nvPr>
        </p:nvSpPr>
        <p:spPr/>
        <p:txBody>
          <a:bodyPr/>
          <a:lstStyle/>
          <a:p>
            <a:r>
              <a:rPr lang="en-MY" dirty="0"/>
              <a:t>In Class</a:t>
            </a:r>
          </a:p>
        </p:txBody>
      </p:sp>
      <p:sp>
        <p:nvSpPr>
          <p:cNvPr id="5" name="Content Placeholder 4">
            <a:extLst>
              <a:ext uri="{FF2B5EF4-FFF2-40B4-BE49-F238E27FC236}">
                <a16:creationId xmlns:a16="http://schemas.microsoft.com/office/drawing/2014/main" id="{67AC799E-9510-0BE5-9A3D-FCFF3EB61465}"/>
              </a:ext>
            </a:extLst>
          </p:cNvPr>
          <p:cNvSpPr>
            <a:spLocks noGrp="1"/>
          </p:cNvSpPr>
          <p:nvPr>
            <p:ph sz="half" idx="2"/>
          </p:nvPr>
        </p:nvSpPr>
        <p:spPr/>
        <p:txBody>
          <a:bodyPr/>
          <a:lstStyle/>
          <a:p>
            <a:r>
              <a:rPr lang="en-MY" dirty="0"/>
              <a:t>Hypothesis Formation</a:t>
            </a:r>
          </a:p>
        </p:txBody>
      </p:sp>
      <p:sp>
        <p:nvSpPr>
          <p:cNvPr id="8" name="Text Placeholder 7">
            <a:extLst>
              <a:ext uri="{FF2B5EF4-FFF2-40B4-BE49-F238E27FC236}">
                <a16:creationId xmlns:a16="http://schemas.microsoft.com/office/drawing/2014/main" id="{5727BF85-4898-C572-6D05-919FBFE550CD}"/>
              </a:ext>
            </a:extLst>
          </p:cNvPr>
          <p:cNvSpPr>
            <a:spLocks noGrp="1"/>
          </p:cNvSpPr>
          <p:nvPr>
            <p:ph type="body" sz="quarter" idx="3"/>
          </p:nvPr>
        </p:nvSpPr>
        <p:spPr/>
        <p:txBody>
          <a:bodyPr/>
          <a:lstStyle/>
          <a:p>
            <a:r>
              <a:rPr lang="en-MY" dirty="0"/>
              <a:t>Preparation for Class</a:t>
            </a:r>
          </a:p>
        </p:txBody>
      </p:sp>
      <p:sp>
        <p:nvSpPr>
          <p:cNvPr id="7" name="Content Placeholder 6">
            <a:extLst>
              <a:ext uri="{FF2B5EF4-FFF2-40B4-BE49-F238E27FC236}">
                <a16:creationId xmlns:a16="http://schemas.microsoft.com/office/drawing/2014/main" id="{3E83107C-4968-FD89-F683-EF52D2CE74AC}"/>
              </a:ext>
            </a:extLst>
          </p:cNvPr>
          <p:cNvSpPr>
            <a:spLocks noGrp="1"/>
          </p:cNvSpPr>
          <p:nvPr>
            <p:ph sz="quarter" idx="4"/>
          </p:nvPr>
        </p:nvSpPr>
        <p:spPr/>
        <p:txBody>
          <a:bodyPr/>
          <a:lstStyle/>
          <a:p>
            <a:r>
              <a:rPr lang="en-MY" dirty="0"/>
              <a:t>Data Analytics Case Studies</a:t>
            </a:r>
          </a:p>
        </p:txBody>
      </p:sp>
      <p:sp>
        <p:nvSpPr>
          <p:cNvPr id="3" name="Title 2">
            <a:extLst>
              <a:ext uri="{FF2B5EF4-FFF2-40B4-BE49-F238E27FC236}">
                <a16:creationId xmlns:a16="http://schemas.microsoft.com/office/drawing/2014/main" id="{A76A8566-4DD3-8921-A149-7D81DBCCC899}"/>
              </a:ext>
            </a:extLst>
          </p:cNvPr>
          <p:cNvSpPr>
            <a:spLocks noGrp="1"/>
          </p:cNvSpPr>
          <p:nvPr>
            <p:ph type="title"/>
          </p:nvPr>
        </p:nvSpPr>
        <p:spPr/>
        <p:txBody>
          <a:bodyPr/>
          <a:lstStyle/>
          <a:p>
            <a:r>
              <a:rPr lang="en-MY" dirty="0"/>
              <a:t>What To Expect Next Week</a:t>
            </a:r>
          </a:p>
        </p:txBody>
      </p:sp>
    </p:spTree>
    <p:extLst>
      <p:ext uri="{BB962C8B-B14F-4D97-AF65-F5344CB8AC3E}">
        <p14:creationId xmlns:p14="http://schemas.microsoft.com/office/powerpoint/2010/main" val="4129119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804106F-FA64-286A-04FC-353B30B818C8}"/>
              </a:ext>
            </a:extLst>
          </p:cNvPr>
          <p:cNvSpPr>
            <a:spLocks noGrp="1"/>
          </p:cNvSpPr>
          <p:nvPr>
            <p:ph idx="1"/>
          </p:nvPr>
        </p:nvSpPr>
        <p:spPr>
          <a:xfrm>
            <a:off x="254000" y="1756673"/>
            <a:ext cx="11487426" cy="4525962"/>
          </a:xfrm>
        </p:spPr>
        <p:txBody>
          <a:bodyPr/>
          <a:lstStyle/>
          <a:p>
            <a:r>
              <a:rPr lang="en-MY" sz="2800" dirty="0"/>
              <a:t>What is Data Analytics?</a:t>
            </a:r>
          </a:p>
          <a:p>
            <a:r>
              <a:rPr lang="en-MY" sz="2800" dirty="0"/>
              <a:t>Difference between Data Analytics and Data Science?</a:t>
            </a:r>
          </a:p>
          <a:p>
            <a:r>
              <a:rPr lang="en-MY" sz="2800" dirty="0"/>
              <a:t>Why Data Analysis</a:t>
            </a:r>
          </a:p>
          <a:p>
            <a:r>
              <a:rPr lang="en-MY" sz="2800" dirty="0"/>
              <a:t>Data Analysis Process</a:t>
            </a:r>
          </a:p>
          <a:p>
            <a:r>
              <a:rPr lang="en-MY" sz="2800" dirty="0"/>
              <a:t>Types of Data Analysis</a:t>
            </a:r>
          </a:p>
          <a:p>
            <a:pPr marL="0" indent="0">
              <a:buNone/>
            </a:pPr>
            <a:endParaRPr lang="en-MY" sz="2800" dirty="0"/>
          </a:p>
        </p:txBody>
      </p:sp>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a:xfrm>
            <a:off x="254000" y="215003"/>
            <a:ext cx="7086755" cy="1143000"/>
          </a:xfrm>
        </p:spPr>
        <p:txBody>
          <a:bodyPr/>
          <a:lstStyle/>
          <a:p>
            <a:r>
              <a:rPr lang="en-MY" dirty="0"/>
              <a:t>Contents &amp; Structure </a:t>
            </a:r>
          </a:p>
        </p:txBody>
      </p:sp>
    </p:spTree>
    <p:extLst>
      <p:ext uri="{BB962C8B-B14F-4D97-AF65-F5344CB8AC3E}">
        <p14:creationId xmlns:p14="http://schemas.microsoft.com/office/powerpoint/2010/main" val="1537800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t>Recap From Last Lesson</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p:txBody>
          <a:bodyPr/>
          <a:lstStyle/>
          <a:p>
            <a:r>
              <a:rPr lang="en-MY" dirty="0"/>
              <a:t>Big Data</a:t>
            </a:r>
          </a:p>
          <a:p>
            <a:r>
              <a:rPr lang="en-MY" dirty="0"/>
              <a:t>Data Eco System and its components</a:t>
            </a:r>
          </a:p>
          <a:p>
            <a:r>
              <a:rPr lang="en-MY" dirty="0"/>
              <a:t>Data Life Cycle and its phases/steps involved</a:t>
            </a:r>
          </a:p>
          <a:p>
            <a:endParaRPr lang="en-MY" dirty="0"/>
          </a:p>
        </p:txBody>
      </p:sp>
    </p:spTree>
    <p:extLst>
      <p:ext uri="{BB962C8B-B14F-4D97-AF65-F5344CB8AC3E}">
        <p14:creationId xmlns:p14="http://schemas.microsoft.com/office/powerpoint/2010/main" val="1099552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CCA0E5-0AE5-455F-F1A8-A749636196D1}"/>
              </a:ext>
            </a:extLst>
          </p:cNvPr>
          <p:cNvSpPr>
            <a:spLocks noGrp="1"/>
          </p:cNvSpPr>
          <p:nvPr>
            <p:ph idx="1"/>
          </p:nvPr>
        </p:nvSpPr>
        <p:spPr/>
        <p:txBody>
          <a:bodyPr/>
          <a:lstStyle/>
          <a:p>
            <a:r>
              <a:rPr lang="en-US" b="0" i="0" dirty="0">
                <a:effectLst/>
                <a:latin typeface="TradeGothic"/>
              </a:rPr>
              <a:t>Data analytics is </a:t>
            </a:r>
            <a:r>
              <a:rPr lang="en-US" b="1" i="0" dirty="0">
                <a:effectLst/>
                <a:latin typeface="TradeGothic"/>
              </a:rPr>
              <a:t>the process of analyzing raw data in order to draw out meaningful, actionable insights</a:t>
            </a:r>
            <a:r>
              <a:rPr lang="en-US" b="0" i="0" dirty="0">
                <a:effectLst/>
                <a:latin typeface="TradeGothic"/>
              </a:rPr>
              <a:t>, which are then used to inform and drive smart decisions.</a:t>
            </a:r>
          </a:p>
          <a:p>
            <a:r>
              <a:rPr lang="en-US" b="0" i="0" dirty="0">
                <a:effectLst/>
                <a:latin typeface="TradeGothic"/>
              </a:rPr>
              <a:t> The process involves extract raw data, organize it, and then analyze it, transforming it into coherent, intelligible information. </a:t>
            </a:r>
          </a:p>
          <a:p>
            <a:r>
              <a:rPr lang="en-US" dirty="0">
                <a:latin typeface="TradeGothic"/>
              </a:rPr>
              <a:t>And the</a:t>
            </a:r>
            <a:r>
              <a:rPr lang="en-US" b="0" i="0" dirty="0">
                <a:effectLst/>
                <a:latin typeface="TradeGothic"/>
              </a:rPr>
              <a:t> findings will transfer in the form of suggestions or recommendations to the destinations. </a:t>
            </a:r>
          </a:p>
          <a:p>
            <a:r>
              <a:rPr lang="en-US" b="0" i="0" dirty="0">
                <a:effectLst/>
                <a:latin typeface="TradeGothic"/>
              </a:rPr>
              <a:t>Data analytics helps you to make sense of the past and to predict future trends and behaviors</a:t>
            </a:r>
          </a:p>
          <a:p>
            <a:pPr marL="0" indent="0">
              <a:buNone/>
            </a:pPr>
            <a:endParaRPr lang="en-MY" dirty="0"/>
          </a:p>
        </p:txBody>
      </p:sp>
      <p:sp>
        <p:nvSpPr>
          <p:cNvPr id="3" name="Title 2">
            <a:extLst>
              <a:ext uri="{FF2B5EF4-FFF2-40B4-BE49-F238E27FC236}">
                <a16:creationId xmlns:a16="http://schemas.microsoft.com/office/drawing/2014/main" id="{A30E9179-9D61-1225-5E4B-12F523F7051B}"/>
              </a:ext>
            </a:extLst>
          </p:cNvPr>
          <p:cNvSpPr>
            <a:spLocks noGrp="1"/>
          </p:cNvSpPr>
          <p:nvPr>
            <p:ph type="title"/>
          </p:nvPr>
        </p:nvSpPr>
        <p:spPr/>
        <p:txBody>
          <a:bodyPr/>
          <a:lstStyle/>
          <a:p>
            <a:r>
              <a:rPr lang="en-MY" dirty="0"/>
              <a:t>DATA ANALYTICS</a:t>
            </a:r>
          </a:p>
        </p:txBody>
      </p:sp>
    </p:spTree>
    <p:extLst>
      <p:ext uri="{BB962C8B-B14F-4D97-AF65-F5344CB8AC3E}">
        <p14:creationId xmlns:p14="http://schemas.microsoft.com/office/powerpoint/2010/main" val="1871494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a:xfrm>
            <a:off x="295352" y="274638"/>
            <a:ext cx="10457373" cy="926858"/>
          </a:xfrm>
        </p:spPr>
        <p:txBody>
          <a:bodyPr/>
          <a:lstStyle/>
          <a:p>
            <a:r>
              <a:rPr lang="en-MY" dirty="0"/>
              <a:t>Data Analytics and Data Science</a:t>
            </a:r>
          </a:p>
        </p:txBody>
      </p:sp>
      <p:sp>
        <p:nvSpPr>
          <p:cNvPr id="2" name="Content Placeholder 1">
            <a:extLst>
              <a:ext uri="{FF2B5EF4-FFF2-40B4-BE49-F238E27FC236}">
                <a16:creationId xmlns:a16="http://schemas.microsoft.com/office/drawing/2014/main" id="{3FA96AA8-40D7-6012-B853-E19F1192E950}"/>
              </a:ext>
            </a:extLst>
          </p:cNvPr>
          <p:cNvSpPr>
            <a:spLocks noGrp="1"/>
          </p:cNvSpPr>
          <p:nvPr>
            <p:ph idx="1"/>
          </p:nvPr>
        </p:nvSpPr>
        <p:spPr>
          <a:xfrm>
            <a:off x="295352" y="1056291"/>
            <a:ext cx="11747500" cy="4525962"/>
          </a:xfrm>
        </p:spPr>
        <p:txBody>
          <a:bodyPr/>
          <a:lstStyle/>
          <a:p>
            <a:r>
              <a:rPr lang="en-US" b="0" i="0" dirty="0">
                <a:effectLst/>
                <a:latin typeface="TradeGothic"/>
              </a:rPr>
              <a:t>One key difference between data scientists and data analysts lies in </a:t>
            </a:r>
            <a:r>
              <a:rPr lang="en-US" b="1" i="0" dirty="0">
                <a:effectLst/>
                <a:latin typeface="TradeGothic"/>
              </a:rPr>
              <a:t>what they do with the data</a:t>
            </a:r>
            <a:r>
              <a:rPr lang="en-US" b="0" i="0" dirty="0">
                <a:effectLst/>
                <a:latin typeface="TradeGothic"/>
              </a:rPr>
              <a:t> and </a:t>
            </a:r>
            <a:r>
              <a:rPr lang="en-US" b="1" i="0" dirty="0">
                <a:effectLst/>
                <a:latin typeface="TradeGothic"/>
              </a:rPr>
              <a:t>the outcomes they achieve.</a:t>
            </a:r>
            <a:r>
              <a:rPr lang="en-US" b="0" i="0" dirty="0">
                <a:effectLst/>
                <a:latin typeface="TradeGothic"/>
              </a:rPr>
              <a:t> </a:t>
            </a:r>
          </a:p>
          <a:p>
            <a:pPr marL="0" indent="0">
              <a:buNone/>
            </a:pPr>
            <a:r>
              <a:rPr lang="en-US" u="sng" dirty="0">
                <a:solidFill>
                  <a:srgbClr val="FFC000"/>
                </a:solidFill>
                <a:latin typeface="TradeGothic"/>
              </a:rPr>
              <a:t>Data Analytics</a:t>
            </a:r>
            <a:endParaRPr lang="en-US" b="0" i="0" u="sng" dirty="0">
              <a:solidFill>
                <a:srgbClr val="FFC000"/>
              </a:solidFill>
              <a:effectLst/>
              <a:latin typeface="TradeGothic"/>
            </a:endParaRPr>
          </a:p>
          <a:p>
            <a:r>
              <a:rPr lang="en-US" b="0" i="0" dirty="0">
                <a:effectLst/>
                <a:latin typeface="TradeGothic"/>
              </a:rPr>
              <a:t>A data analyst will seek to answer specific questions or address particular challenges that have already been identified.</a:t>
            </a:r>
          </a:p>
          <a:p>
            <a:r>
              <a:rPr lang="en-US" dirty="0">
                <a:latin typeface="TradeGothic"/>
              </a:rPr>
              <a:t>T</a:t>
            </a:r>
            <a:r>
              <a:rPr lang="en-US" b="0" i="0" dirty="0">
                <a:effectLst/>
                <a:latin typeface="TradeGothic"/>
              </a:rPr>
              <a:t>hey examine large datasets with the goal of identifying trends and patterns. They then “visualize” their findings in the form of charts, graphs, and dashboards.</a:t>
            </a:r>
          </a:p>
          <a:p>
            <a:pPr marL="0" indent="0">
              <a:buNone/>
            </a:pPr>
            <a:r>
              <a:rPr lang="en-MY" u="sng" dirty="0">
                <a:solidFill>
                  <a:srgbClr val="FFC000"/>
                </a:solidFill>
                <a:latin typeface="TradeGothic"/>
              </a:rPr>
              <a:t>Data</a:t>
            </a:r>
            <a:r>
              <a:rPr lang="en-MY" u="sng" dirty="0">
                <a:latin typeface="TradeGothic"/>
              </a:rPr>
              <a:t> </a:t>
            </a:r>
            <a:r>
              <a:rPr lang="en-MY" u="sng" dirty="0">
                <a:solidFill>
                  <a:srgbClr val="FFC000"/>
                </a:solidFill>
                <a:latin typeface="TradeGothic"/>
              </a:rPr>
              <a:t>Scientist</a:t>
            </a:r>
          </a:p>
          <a:p>
            <a:r>
              <a:rPr lang="en-US" b="0" i="0" dirty="0">
                <a:effectLst/>
                <a:latin typeface="TradeGothic"/>
              </a:rPr>
              <a:t>A data scientist considers what questions the business should or could be asking. </a:t>
            </a:r>
          </a:p>
          <a:p>
            <a:r>
              <a:rPr lang="en-US" b="0" i="0" dirty="0">
                <a:effectLst/>
                <a:latin typeface="TradeGothic"/>
              </a:rPr>
              <a:t>They design new processes for </a:t>
            </a:r>
            <a:r>
              <a:rPr lang="en-US" i="0" u="none" strike="noStrike" dirty="0">
                <a:effectLst/>
                <a:latin typeface="TradeGothic"/>
              </a:rPr>
              <a:t>data modeling</a:t>
            </a:r>
            <a:r>
              <a:rPr lang="en-US" b="0" i="0" dirty="0">
                <a:effectLst/>
                <a:latin typeface="TradeGothic"/>
              </a:rPr>
              <a:t>, write algorithms, devise predictive models, and run custom analyses. </a:t>
            </a:r>
          </a:p>
          <a:p>
            <a:pPr marL="0" indent="0">
              <a:buNone/>
            </a:pPr>
            <a:r>
              <a:rPr lang="en-MY" dirty="0">
                <a:solidFill>
                  <a:srgbClr val="FFC000"/>
                </a:solidFill>
                <a:latin typeface="TradeGothic"/>
              </a:rPr>
              <a:t>In short</a:t>
            </a:r>
            <a:r>
              <a:rPr lang="en-MY" dirty="0">
                <a:latin typeface="TradeGothic"/>
              </a:rPr>
              <a:t>: </a:t>
            </a:r>
            <a:r>
              <a:rPr lang="en-US" sz="2000" b="0" i="0" dirty="0">
                <a:effectLst/>
                <a:latin typeface="TradeGothic"/>
              </a:rPr>
              <a:t>data analysts tackle and solve discrete questions about data, while data scientists build systems to automate and optimize the overall functioning of the business.</a:t>
            </a:r>
            <a:endParaRPr lang="en-MY" sz="2000" dirty="0">
              <a:latin typeface="TradeGothic"/>
            </a:endParaRPr>
          </a:p>
        </p:txBody>
      </p:sp>
    </p:spTree>
    <p:extLst>
      <p:ext uri="{BB962C8B-B14F-4D97-AF65-F5344CB8AC3E}">
        <p14:creationId xmlns:p14="http://schemas.microsoft.com/office/powerpoint/2010/main" val="1908408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9FAE5E2-F499-269B-A478-E791EFC51472}"/>
              </a:ext>
            </a:extLst>
          </p:cNvPr>
          <p:cNvSpPr>
            <a:spLocks noGrp="1"/>
          </p:cNvSpPr>
          <p:nvPr>
            <p:ph idx="1"/>
          </p:nvPr>
        </p:nvSpPr>
        <p:spPr>
          <a:xfrm>
            <a:off x="254000" y="1719470"/>
            <a:ext cx="11747500" cy="4503530"/>
          </a:xfrm>
        </p:spPr>
        <p:txBody>
          <a:bodyPr/>
          <a:lstStyle/>
          <a:p>
            <a:r>
              <a:rPr lang="en-MY" b="0" i="0" dirty="0">
                <a:effectLst/>
                <a:latin typeface="Roboto" panose="02000000000000000000" pitchFamily="2" charset="0"/>
              </a:rPr>
              <a:t>Better Customer Targeting</a:t>
            </a:r>
          </a:p>
          <a:p>
            <a:r>
              <a:rPr lang="en-US" b="0" i="0" dirty="0">
                <a:effectLst/>
                <a:latin typeface="Roboto" panose="02000000000000000000" pitchFamily="2" charset="0"/>
              </a:rPr>
              <a:t>You Will Know Your Target Customers Better</a:t>
            </a:r>
            <a:endParaRPr lang="en-MY" dirty="0">
              <a:latin typeface="Roboto" panose="02000000000000000000" pitchFamily="2" charset="0"/>
            </a:endParaRPr>
          </a:p>
          <a:p>
            <a:r>
              <a:rPr lang="en-MY" b="0" i="0" dirty="0">
                <a:effectLst/>
                <a:latin typeface="Roboto" panose="02000000000000000000" pitchFamily="2" charset="0"/>
              </a:rPr>
              <a:t>Reduce Operational Costs</a:t>
            </a:r>
          </a:p>
          <a:p>
            <a:r>
              <a:rPr lang="en-MY" b="0" i="0" dirty="0">
                <a:effectLst/>
                <a:latin typeface="Roboto" panose="02000000000000000000" pitchFamily="2" charset="0"/>
              </a:rPr>
              <a:t>Better Problem-Solving Methods</a:t>
            </a:r>
            <a:endParaRPr lang="en-MY" dirty="0">
              <a:latin typeface="Roboto" panose="02000000000000000000" pitchFamily="2" charset="0"/>
            </a:endParaRPr>
          </a:p>
          <a:p>
            <a:r>
              <a:rPr lang="en-US" b="0" i="0" dirty="0">
                <a:effectLst/>
                <a:latin typeface="Roboto" panose="02000000000000000000" pitchFamily="2" charset="0"/>
              </a:rPr>
              <a:t>You Get More Accurate Data</a:t>
            </a:r>
            <a:endParaRPr lang="en-MY" b="0" i="0" dirty="0">
              <a:effectLst/>
              <a:latin typeface="Roboto" panose="02000000000000000000" pitchFamily="2" charset="0"/>
            </a:endParaRPr>
          </a:p>
          <a:p>
            <a:endParaRPr lang="en-MY" dirty="0"/>
          </a:p>
        </p:txBody>
      </p:sp>
      <p:sp>
        <p:nvSpPr>
          <p:cNvPr id="3" name="Title 2">
            <a:extLst>
              <a:ext uri="{FF2B5EF4-FFF2-40B4-BE49-F238E27FC236}">
                <a16:creationId xmlns:a16="http://schemas.microsoft.com/office/drawing/2014/main" id="{2540DFB0-EED8-BB63-8EF6-5AC361EA2BFE}"/>
              </a:ext>
            </a:extLst>
          </p:cNvPr>
          <p:cNvSpPr>
            <a:spLocks noGrp="1"/>
          </p:cNvSpPr>
          <p:nvPr>
            <p:ph type="title"/>
          </p:nvPr>
        </p:nvSpPr>
        <p:spPr/>
        <p:txBody>
          <a:bodyPr/>
          <a:lstStyle/>
          <a:p>
            <a:r>
              <a:rPr lang="en-US" i="0" dirty="0">
                <a:solidFill>
                  <a:srgbClr val="FFC000"/>
                </a:solidFill>
                <a:effectLst/>
                <a:latin typeface="Roboto" panose="02000000000000000000" pitchFamily="2" charset="0"/>
              </a:rPr>
              <a:t>Why is Data Analysis Important?</a:t>
            </a:r>
            <a:br>
              <a:rPr lang="en-US" i="0" dirty="0">
                <a:solidFill>
                  <a:srgbClr val="272C37"/>
                </a:solidFill>
                <a:effectLst/>
                <a:latin typeface="Roboto" panose="02000000000000000000" pitchFamily="2" charset="0"/>
              </a:rPr>
            </a:br>
            <a:endParaRPr lang="en-MY" dirty="0"/>
          </a:p>
        </p:txBody>
      </p:sp>
    </p:spTree>
    <p:extLst>
      <p:ext uri="{BB962C8B-B14F-4D97-AF65-F5344CB8AC3E}">
        <p14:creationId xmlns:p14="http://schemas.microsoft.com/office/powerpoint/2010/main" val="3396432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2D3CB8D-6C45-E855-B453-CAE88C529BD6}"/>
              </a:ext>
            </a:extLst>
          </p:cNvPr>
          <p:cNvSpPr>
            <a:spLocks noGrp="1"/>
          </p:cNvSpPr>
          <p:nvPr>
            <p:ph idx="1"/>
          </p:nvPr>
        </p:nvSpPr>
        <p:spPr>
          <a:xfrm>
            <a:off x="295352" y="1139341"/>
            <a:ext cx="11747500" cy="5251519"/>
          </a:xfrm>
        </p:spPr>
        <p:txBody>
          <a:bodyPr/>
          <a:lstStyle/>
          <a:p>
            <a:r>
              <a:rPr lang="en-US" b="0" i="0" dirty="0">
                <a:effectLst/>
                <a:latin typeface="Roboto" panose="02000000000000000000" pitchFamily="2" charset="0"/>
              </a:rPr>
              <a:t>The process of data analysis, or alternately, data analysis steps, involves gathering all the information, processing it, exploring the data, and using it to find patterns and other insights. </a:t>
            </a:r>
          </a:p>
          <a:p>
            <a:pPr marL="0" indent="0">
              <a:buNone/>
            </a:pPr>
            <a:endParaRPr lang="en-US" b="0" i="0" dirty="0">
              <a:effectLst/>
              <a:latin typeface="Roboto" panose="02000000000000000000" pitchFamily="2" charset="0"/>
            </a:endParaRPr>
          </a:p>
          <a:p>
            <a:r>
              <a:rPr lang="en-US" b="0" i="0" dirty="0">
                <a:effectLst/>
                <a:latin typeface="Roboto" panose="02000000000000000000" pitchFamily="2" charset="0"/>
              </a:rPr>
              <a:t>The process of data analysis consists of:</a:t>
            </a:r>
          </a:p>
          <a:p>
            <a:pPr marL="0" indent="0" algn="l">
              <a:buNone/>
            </a:pPr>
            <a:r>
              <a:rPr lang="en-US" b="0" i="0" dirty="0">
                <a:effectLst/>
                <a:latin typeface="Roboto" panose="02000000000000000000" pitchFamily="2" charset="0"/>
              </a:rPr>
              <a:t>             -</a:t>
            </a:r>
            <a:r>
              <a:rPr lang="en-US" b="0" i="0" dirty="0">
                <a:solidFill>
                  <a:srgbClr val="FFC000"/>
                </a:solidFill>
                <a:effectLst/>
                <a:latin typeface="Roboto" panose="02000000000000000000" pitchFamily="2" charset="0"/>
              </a:rPr>
              <a:t>Data Requirement Gathering: </a:t>
            </a:r>
          </a:p>
          <a:p>
            <a:pPr marL="0" indent="0" algn="l">
              <a:buNone/>
            </a:pPr>
            <a:r>
              <a:rPr lang="en-US" dirty="0">
                <a:latin typeface="Roboto" panose="02000000000000000000" pitchFamily="2" charset="0"/>
              </a:rPr>
              <a:t>                                </a:t>
            </a:r>
            <a:r>
              <a:rPr lang="en-US" b="0" i="0" dirty="0">
                <a:effectLst/>
                <a:latin typeface="Roboto" panose="02000000000000000000" pitchFamily="2" charset="0"/>
              </a:rPr>
              <a:t>Ask yourself why you’re doing this analysis, what type of data you want to use, and what data you plan to analyze.</a:t>
            </a:r>
          </a:p>
          <a:p>
            <a:pPr marL="0" indent="0" algn="l">
              <a:buNone/>
            </a:pPr>
            <a:r>
              <a:rPr lang="en-US" b="0" i="0" u="none" strike="noStrike" dirty="0">
                <a:effectLst/>
                <a:latin typeface="Roboto" panose="02000000000000000000" pitchFamily="2" charset="0"/>
              </a:rPr>
              <a:t>            - </a:t>
            </a:r>
            <a:r>
              <a:rPr lang="en-US" b="0" i="0" u="none" strike="noStrike" dirty="0">
                <a:solidFill>
                  <a:srgbClr val="FFC000"/>
                </a:solidFill>
                <a:effectLst/>
                <a:latin typeface="Roboto" panose="02000000000000000000" pitchFamily="2" charset="0"/>
              </a:rPr>
              <a:t>Data Collection</a:t>
            </a:r>
            <a:r>
              <a:rPr lang="en-US" b="0" i="0" dirty="0">
                <a:solidFill>
                  <a:srgbClr val="FFC000"/>
                </a:solidFill>
                <a:effectLst/>
                <a:latin typeface="Roboto" panose="02000000000000000000" pitchFamily="2" charset="0"/>
              </a:rPr>
              <a:t>: </a:t>
            </a:r>
          </a:p>
          <a:p>
            <a:pPr marL="0" indent="0" algn="l">
              <a:buNone/>
            </a:pPr>
            <a:r>
              <a:rPr lang="en-US" dirty="0">
                <a:latin typeface="Roboto" panose="02000000000000000000" pitchFamily="2" charset="0"/>
              </a:rPr>
              <a:t>                                </a:t>
            </a:r>
            <a:r>
              <a:rPr lang="en-US" b="0" i="0" dirty="0">
                <a:effectLst/>
                <a:latin typeface="Roboto" panose="02000000000000000000" pitchFamily="2" charset="0"/>
              </a:rPr>
              <a:t>Guided by your identified requirements, it’s time to collect the data from your sources. Sources include case studies, surveys, interviews, questionnaires, direct observation, and focus groups. </a:t>
            </a:r>
          </a:p>
          <a:p>
            <a:pPr marL="0" indent="0">
              <a:buNone/>
            </a:pPr>
            <a:endParaRPr lang="en-US" dirty="0">
              <a:latin typeface="Roboto" panose="02000000000000000000" pitchFamily="2" charset="0"/>
            </a:endParaRPr>
          </a:p>
        </p:txBody>
      </p:sp>
      <p:sp>
        <p:nvSpPr>
          <p:cNvPr id="3" name="Title 2">
            <a:extLst>
              <a:ext uri="{FF2B5EF4-FFF2-40B4-BE49-F238E27FC236}">
                <a16:creationId xmlns:a16="http://schemas.microsoft.com/office/drawing/2014/main" id="{BA796C02-EFE1-33C1-95C6-B280F41ED23A}"/>
              </a:ext>
            </a:extLst>
          </p:cNvPr>
          <p:cNvSpPr>
            <a:spLocks noGrp="1"/>
          </p:cNvSpPr>
          <p:nvPr>
            <p:ph type="title"/>
          </p:nvPr>
        </p:nvSpPr>
        <p:spPr/>
        <p:txBody>
          <a:bodyPr/>
          <a:lstStyle/>
          <a:p>
            <a:r>
              <a:rPr lang="en-MY" i="0" dirty="0">
                <a:solidFill>
                  <a:srgbClr val="FFC000"/>
                </a:solidFill>
                <a:effectLst/>
                <a:latin typeface="Roboto" panose="02000000000000000000" pitchFamily="2" charset="0"/>
              </a:rPr>
              <a:t>Data Analysis Process</a:t>
            </a:r>
            <a:br>
              <a:rPr lang="en-MY" b="0" i="0" dirty="0">
                <a:solidFill>
                  <a:srgbClr val="272C37"/>
                </a:solidFill>
                <a:effectLst/>
                <a:latin typeface="Roboto" panose="02000000000000000000" pitchFamily="2" charset="0"/>
              </a:rPr>
            </a:br>
            <a:endParaRPr lang="en-MY" dirty="0"/>
          </a:p>
        </p:txBody>
      </p:sp>
    </p:spTree>
    <p:extLst>
      <p:ext uri="{BB962C8B-B14F-4D97-AF65-F5344CB8AC3E}">
        <p14:creationId xmlns:p14="http://schemas.microsoft.com/office/powerpoint/2010/main" val="27138662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C26617C-5F3C-4ABD-4AEC-FF0705A17E6B}"/>
              </a:ext>
            </a:extLst>
          </p:cNvPr>
          <p:cNvSpPr txBox="1"/>
          <p:nvPr/>
        </p:nvSpPr>
        <p:spPr>
          <a:xfrm>
            <a:off x="636104" y="248478"/>
            <a:ext cx="11370366" cy="5355312"/>
          </a:xfrm>
          <a:prstGeom prst="rect">
            <a:avLst/>
          </a:prstGeom>
          <a:noFill/>
        </p:spPr>
        <p:txBody>
          <a:bodyPr wrap="square">
            <a:spAutoFit/>
          </a:bodyPr>
          <a:lstStyle/>
          <a:p>
            <a:pPr algn="l"/>
            <a:r>
              <a:rPr lang="en-US" sz="2400" b="0" i="0" u="none" strike="noStrike" dirty="0">
                <a:solidFill>
                  <a:srgbClr val="1179EF"/>
                </a:solidFill>
                <a:effectLst/>
                <a:latin typeface="Roboto" panose="02000000000000000000" pitchFamily="2" charset="0"/>
              </a:rPr>
              <a:t>   </a:t>
            </a:r>
            <a:r>
              <a:rPr lang="en-US" sz="2400" b="0" i="0" u="none" strike="noStrike" dirty="0">
                <a:solidFill>
                  <a:srgbClr val="FFC000"/>
                </a:solidFill>
                <a:effectLst/>
                <a:latin typeface="Roboto" panose="02000000000000000000" pitchFamily="2" charset="0"/>
              </a:rPr>
              <a:t>Data Cleaning</a:t>
            </a:r>
            <a:r>
              <a:rPr lang="en-US" sz="2400" b="0" i="0" dirty="0">
                <a:solidFill>
                  <a:srgbClr val="FFC000"/>
                </a:solidFill>
                <a:effectLst/>
                <a:latin typeface="Roboto" panose="02000000000000000000" pitchFamily="2" charset="0"/>
              </a:rPr>
              <a:t>: </a:t>
            </a:r>
          </a:p>
          <a:p>
            <a:pPr algn="l"/>
            <a:r>
              <a:rPr lang="en-US" dirty="0">
                <a:solidFill>
                  <a:schemeClr val="bg1"/>
                </a:solidFill>
                <a:latin typeface="Roboto" panose="02000000000000000000" pitchFamily="2" charset="0"/>
              </a:rPr>
              <a:t>                 </a:t>
            </a:r>
          </a:p>
          <a:p>
            <a:pPr algn="l"/>
            <a:r>
              <a:rPr lang="en-US" sz="2400" b="0" i="0" dirty="0">
                <a:solidFill>
                  <a:schemeClr val="bg1"/>
                </a:solidFill>
                <a:effectLst/>
                <a:latin typeface="Roboto" panose="02000000000000000000" pitchFamily="2" charset="0"/>
              </a:rPr>
              <a:t>              -Not all of the data you collect will be useful, so it’s time to clean it up. </a:t>
            </a:r>
          </a:p>
          <a:p>
            <a:pPr algn="l"/>
            <a:r>
              <a:rPr lang="en-US" sz="2400" dirty="0">
                <a:solidFill>
                  <a:schemeClr val="bg1"/>
                </a:solidFill>
                <a:latin typeface="Roboto" panose="02000000000000000000" pitchFamily="2" charset="0"/>
              </a:rPr>
              <a:t>              -T</a:t>
            </a:r>
            <a:r>
              <a:rPr lang="en-US" sz="2400" b="0" i="0" dirty="0">
                <a:solidFill>
                  <a:schemeClr val="bg1"/>
                </a:solidFill>
                <a:effectLst/>
                <a:latin typeface="Roboto" panose="02000000000000000000" pitchFamily="2" charset="0"/>
              </a:rPr>
              <a:t>his process is where you remove white spaces, duplicate records, and basic errors. </a:t>
            </a:r>
          </a:p>
          <a:p>
            <a:pPr algn="l"/>
            <a:r>
              <a:rPr lang="en-US" sz="2400" dirty="0">
                <a:solidFill>
                  <a:schemeClr val="bg1"/>
                </a:solidFill>
                <a:latin typeface="Roboto" panose="02000000000000000000" pitchFamily="2" charset="0"/>
              </a:rPr>
              <a:t>              -</a:t>
            </a:r>
            <a:r>
              <a:rPr lang="en-US" sz="2400" b="0" i="0" dirty="0">
                <a:solidFill>
                  <a:schemeClr val="bg1"/>
                </a:solidFill>
                <a:effectLst/>
                <a:latin typeface="Roboto" panose="02000000000000000000" pitchFamily="2" charset="0"/>
              </a:rPr>
              <a:t>Data cleaning is mandatory before sending the information on for analysis.</a:t>
            </a:r>
          </a:p>
          <a:p>
            <a:pPr algn="l"/>
            <a:endParaRPr lang="en-US" sz="2400" b="0" i="0" dirty="0">
              <a:solidFill>
                <a:schemeClr val="bg1"/>
              </a:solidFill>
              <a:effectLst/>
              <a:latin typeface="Roboto" panose="02000000000000000000" pitchFamily="2" charset="0"/>
            </a:endParaRPr>
          </a:p>
          <a:p>
            <a:pPr algn="l"/>
            <a:r>
              <a:rPr lang="en-US" sz="2400" b="0" i="0" dirty="0">
                <a:solidFill>
                  <a:schemeClr val="bg1"/>
                </a:solidFill>
                <a:effectLst/>
                <a:latin typeface="Roboto" panose="02000000000000000000" pitchFamily="2" charset="0"/>
              </a:rPr>
              <a:t>    </a:t>
            </a:r>
            <a:r>
              <a:rPr lang="en-US" sz="2400" b="0" i="0" dirty="0">
                <a:solidFill>
                  <a:srgbClr val="FFC000"/>
                </a:solidFill>
                <a:effectLst/>
                <a:latin typeface="Roboto" panose="02000000000000000000" pitchFamily="2" charset="0"/>
              </a:rPr>
              <a:t>Data Analysis: </a:t>
            </a:r>
          </a:p>
          <a:p>
            <a:pPr algn="l"/>
            <a:r>
              <a:rPr lang="en-US" dirty="0">
                <a:solidFill>
                  <a:schemeClr val="bg1"/>
                </a:solidFill>
                <a:latin typeface="Roboto" panose="02000000000000000000" pitchFamily="2" charset="0"/>
              </a:rPr>
              <a:t> </a:t>
            </a:r>
          </a:p>
          <a:p>
            <a:pPr algn="l"/>
            <a:r>
              <a:rPr lang="en-US" sz="2400" b="0" i="0" dirty="0">
                <a:solidFill>
                  <a:schemeClr val="bg1"/>
                </a:solidFill>
                <a:effectLst/>
                <a:latin typeface="Roboto" panose="02000000000000000000" pitchFamily="2" charset="0"/>
              </a:rPr>
              <a:t>               - Here is where you use data analysis software and other tools to help you interpret and understand the data and arrive at conclusions.</a:t>
            </a:r>
          </a:p>
          <a:p>
            <a:pPr algn="l"/>
            <a:r>
              <a:rPr lang="en-US" sz="2400" dirty="0">
                <a:solidFill>
                  <a:schemeClr val="bg1"/>
                </a:solidFill>
                <a:latin typeface="Roboto" panose="02000000000000000000" pitchFamily="2" charset="0"/>
              </a:rPr>
              <a:t>               - </a:t>
            </a:r>
            <a:r>
              <a:rPr lang="en-US" sz="2400" b="0" i="0" dirty="0">
                <a:solidFill>
                  <a:schemeClr val="bg1"/>
                </a:solidFill>
                <a:effectLst/>
                <a:latin typeface="Roboto" panose="02000000000000000000" pitchFamily="2" charset="0"/>
              </a:rPr>
              <a:t> </a:t>
            </a:r>
            <a:r>
              <a:rPr lang="en-US" sz="2400" b="0" i="0" u="none" strike="noStrike" dirty="0">
                <a:solidFill>
                  <a:schemeClr val="bg1"/>
                </a:solidFill>
                <a:effectLst/>
                <a:latin typeface="Roboto" panose="02000000000000000000" pitchFamily="2" charset="0"/>
              </a:rPr>
              <a:t>Data analysis tools</a:t>
            </a:r>
            <a:r>
              <a:rPr lang="en-US" sz="2400" b="0" i="0" dirty="0">
                <a:solidFill>
                  <a:schemeClr val="bg1"/>
                </a:solidFill>
                <a:effectLst/>
                <a:latin typeface="Roboto" panose="02000000000000000000" pitchFamily="2" charset="0"/>
              </a:rPr>
              <a:t> include </a:t>
            </a:r>
            <a:r>
              <a:rPr lang="en-US" sz="2400" b="0" i="0" u="none" strike="noStrike" dirty="0">
                <a:solidFill>
                  <a:schemeClr val="bg1"/>
                </a:solidFill>
                <a:effectLst/>
                <a:latin typeface="Roboto" panose="02000000000000000000" pitchFamily="2" charset="0"/>
              </a:rPr>
              <a:t>Excel,</a:t>
            </a:r>
            <a:r>
              <a:rPr lang="en-US" sz="2400" b="0" i="0" dirty="0">
                <a:solidFill>
                  <a:schemeClr val="bg1"/>
                </a:solidFill>
                <a:effectLst/>
                <a:latin typeface="Roboto" panose="02000000000000000000" pitchFamily="2" charset="0"/>
              </a:rPr>
              <a:t> </a:t>
            </a:r>
            <a:r>
              <a:rPr lang="en-US" sz="2400" b="0" i="0" u="none" strike="noStrike" dirty="0">
                <a:solidFill>
                  <a:schemeClr val="bg1"/>
                </a:solidFill>
                <a:effectLst/>
                <a:latin typeface="Roboto" panose="02000000000000000000" pitchFamily="2" charset="0"/>
              </a:rPr>
              <a:t>Python</a:t>
            </a:r>
            <a:r>
              <a:rPr lang="en-US" sz="2400" b="0" i="0" dirty="0">
                <a:solidFill>
                  <a:schemeClr val="bg1"/>
                </a:solidFill>
                <a:effectLst/>
                <a:latin typeface="Roboto" panose="02000000000000000000" pitchFamily="2" charset="0"/>
              </a:rPr>
              <a:t>, R, Looker, Rapid Miner, </a:t>
            </a:r>
            <a:r>
              <a:rPr lang="en-US" sz="2400" b="0" i="0" dirty="0" err="1">
                <a:solidFill>
                  <a:schemeClr val="bg1"/>
                </a:solidFill>
                <a:effectLst/>
                <a:latin typeface="Roboto" panose="02000000000000000000" pitchFamily="2" charset="0"/>
              </a:rPr>
              <a:t>Chartio</a:t>
            </a:r>
            <a:r>
              <a:rPr lang="en-US" sz="2400" b="0" i="0" dirty="0">
                <a:solidFill>
                  <a:schemeClr val="bg1"/>
                </a:solidFill>
                <a:effectLst/>
                <a:latin typeface="Roboto" panose="02000000000000000000" pitchFamily="2" charset="0"/>
              </a:rPr>
              <a:t>, </a:t>
            </a:r>
            <a:r>
              <a:rPr lang="en-US" sz="2400" b="0" i="0" dirty="0" err="1">
                <a:solidFill>
                  <a:schemeClr val="bg1"/>
                </a:solidFill>
                <a:effectLst/>
                <a:latin typeface="Roboto" panose="02000000000000000000" pitchFamily="2" charset="0"/>
              </a:rPr>
              <a:t>Metabase</a:t>
            </a:r>
            <a:r>
              <a:rPr lang="en-US" sz="2400" b="0" i="0" dirty="0">
                <a:solidFill>
                  <a:schemeClr val="bg1"/>
                </a:solidFill>
                <a:effectLst/>
                <a:latin typeface="Roboto" panose="02000000000000000000" pitchFamily="2" charset="0"/>
              </a:rPr>
              <a:t>, </a:t>
            </a:r>
            <a:r>
              <a:rPr lang="en-US" sz="2400" b="0" i="0" dirty="0" err="1">
                <a:solidFill>
                  <a:schemeClr val="bg1"/>
                </a:solidFill>
                <a:effectLst/>
                <a:latin typeface="Roboto" panose="02000000000000000000" pitchFamily="2" charset="0"/>
              </a:rPr>
              <a:t>Redash</a:t>
            </a:r>
            <a:r>
              <a:rPr lang="en-US" sz="2400" b="0" i="0" dirty="0">
                <a:solidFill>
                  <a:schemeClr val="bg1"/>
                </a:solidFill>
                <a:effectLst/>
                <a:latin typeface="Roboto" panose="02000000000000000000" pitchFamily="2" charset="0"/>
              </a:rPr>
              <a:t>, and </a:t>
            </a:r>
            <a:r>
              <a:rPr lang="en-US" sz="2400" b="0" i="0" u="none" strike="noStrike" dirty="0">
                <a:solidFill>
                  <a:schemeClr val="bg1"/>
                </a:solidFill>
                <a:effectLst/>
                <a:latin typeface="Roboto" panose="02000000000000000000" pitchFamily="2" charset="0"/>
              </a:rPr>
              <a:t>Microsoft Power BI.</a:t>
            </a:r>
            <a:endParaRPr lang="en-US" sz="2400" b="0" i="0" dirty="0">
              <a:solidFill>
                <a:schemeClr val="bg1"/>
              </a:solidFill>
              <a:effectLst/>
              <a:latin typeface="Roboto" panose="02000000000000000000" pitchFamily="2" charset="0"/>
            </a:endParaRPr>
          </a:p>
          <a:p>
            <a:pPr algn="l"/>
            <a:r>
              <a:rPr lang="en-US" b="0" i="0" dirty="0">
                <a:solidFill>
                  <a:srgbClr val="FFC000"/>
                </a:solidFill>
                <a:effectLst/>
                <a:latin typeface="Roboto" panose="02000000000000000000" pitchFamily="2" charset="0"/>
              </a:rPr>
              <a:t>     </a:t>
            </a:r>
            <a:endParaRPr lang="en-US" b="0" i="0" dirty="0">
              <a:solidFill>
                <a:schemeClr val="bg1"/>
              </a:solidFill>
              <a:effectLst/>
              <a:latin typeface="Roboto" panose="02000000000000000000" pitchFamily="2" charset="0"/>
            </a:endParaRPr>
          </a:p>
        </p:txBody>
      </p:sp>
    </p:spTree>
    <p:extLst>
      <p:ext uri="{BB962C8B-B14F-4D97-AF65-F5344CB8AC3E}">
        <p14:creationId xmlns:p14="http://schemas.microsoft.com/office/powerpoint/2010/main" val="3101959904"/>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0374C82B-844E-4C6D-B41E-036AD4E59A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3818</TotalTime>
  <Pages>11</Pages>
  <Words>1384</Words>
  <Application>Microsoft Office PowerPoint</Application>
  <PresentationFormat>Widescreen</PresentationFormat>
  <Paragraphs>125</Paragraphs>
  <Slides>20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Calibri</vt:lpstr>
      <vt:lpstr>Montserrat</vt:lpstr>
      <vt:lpstr>PT Sans</vt:lpstr>
      <vt:lpstr>Roboto</vt:lpstr>
      <vt:lpstr>Trade Gothic W01 Roman</vt:lpstr>
      <vt:lpstr>TradeGothic</vt:lpstr>
      <vt:lpstr>var(--ds-font__dinpro--cond)</vt:lpstr>
      <vt:lpstr>UCTI-Template-foundation-level</vt:lpstr>
      <vt:lpstr>OVERVIEW OF DATA ANALYTICS</vt:lpstr>
      <vt:lpstr>Topic Learning Outcomes </vt:lpstr>
      <vt:lpstr>Contents &amp; Structure </vt:lpstr>
      <vt:lpstr>Recap From Last Lesson</vt:lpstr>
      <vt:lpstr>DATA ANALYTICS</vt:lpstr>
      <vt:lpstr>Data Analytics and Data Science</vt:lpstr>
      <vt:lpstr>Why is Data Analysis Important? </vt:lpstr>
      <vt:lpstr>Data Analysis Process </vt:lpstr>
      <vt:lpstr>PowerPoint Presentation</vt:lpstr>
      <vt:lpstr>PowerPoint Presentation</vt:lpstr>
      <vt:lpstr>PowerPoint Presentation</vt:lpstr>
      <vt:lpstr>TYPES OF DATA ANALYSIS</vt:lpstr>
      <vt:lpstr>PowerPoint Presentation</vt:lpstr>
      <vt:lpstr>PowerPoint Presentation</vt:lpstr>
      <vt:lpstr>Data analytics case study: Healthcare </vt:lpstr>
      <vt:lpstr>PowerPoint Presentation</vt:lpstr>
      <vt:lpstr>PowerPoint Presentation</vt:lpstr>
      <vt:lpstr>Review Questions</vt:lpstr>
      <vt:lpstr>Summary / Recap of Main Points</vt:lpstr>
      <vt:lpstr>What To Expect Next Week</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Minnu Helen Joseph</cp:lastModifiedBy>
  <cp:revision>330</cp:revision>
  <cp:lastPrinted>2023-02-03T03:07:34Z</cp:lastPrinted>
  <dcterms:created xsi:type="dcterms:W3CDTF">2005-08-02T10:18:20Z</dcterms:created>
  <dcterms:modified xsi:type="dcterms:W3CDTF">2023-05-31T06:01:49Z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